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2" r:id="rId2"/>
    <p:sldId id="292" r:id="rId3"/>
    <p:sldId id="609" r:id="rId4"/>
    <p:sldId id="559" r:id="rId5"/>
    <p:sldId id="610" r:id="rId6"/>
    <p:sldId id="611" r:id="rId7"/>
    <p:sldId id="612" r:id="rId8"/>
    <p:sldId id="613" r:id="rId9"/>
    <p:sldId id="614" r:id="rId10"/>
    <p:sldId id="616" r:id="rId11"/>
    <p:sldId id="617" r:id="rId12"/>
    <p:sldId id="618" r:id="rId13"/>
    <p:sldId id="619" r:id="rId14"/>
    <p:sldId id="620" r:id="rId15"/>
    <p:sldId id="621" r:id="rId16"/>
    <p:sldId id="605" r:id="rId17"/>
  </p:sldIdLst>
  <p:sldSz cx="9144000" cy="5143500" type="screen16x9"/>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3" userDrawn="1">
          <p15:clr>
            <a:srgbClr val="A4A3A4"/>
          </p15:clr>
        </p15:guide>
        <p15:guide id="2" pos="476"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470"/>
    <a:srgbClr val="EFF1F5"/>
    <a:srgbClr val="D2DEEF"/>
    <a:srgbClr val="3076AF"/>
    <a:srgbClr val="A3C5F7"/>
    <a:srgbClr val="240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85212" autoAdjust="0"/>
  </p:normalViewPr>
  <p:slideViewPr>
    <p:cSldViewPr>
      <p:cViewPr varScale="1">
        <p:scale>
          <a:sx n="183" d="100"/>
          <a:sy n="183" d="100"/>
        </p:scale>
        <p:origin x="1062" y="174"/>
      </p:cViewPr>
      <p:guideLst>
        <p:guide orient="horz" pos="713"/>
        <p:guide pos="4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46" y="-96"/>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50475" cy="497047"/>
          </a:xfrm>
          <a:prstGeom prst="rect">
            <a:avLst/>
          </a:prstGeom>
        </p:spPr>
        <p:txBody>
          <a:bodyPr vert="horz" lIns="92245" tIns="46122" rIns="92245" bIns="46122" rtlCol="0"/>
          <a:lstStyle>
            <a:lvl1pPr algn="l">
              <a:defRPr sz="1200"/>
            </a:lvl1pPr>
          </a:lstStyle>
          <a:p>
            <a:endParaRPr lang="ru-RU"/>
          </a:p>
        </p:txBody>
      </p:sp>
      <p:sp>
        <p:nvSpPr>
          <p:cNvPr id="3" name="Дата 2"/>
          <p:cNvSpPr>
            <a:spLocks noGrp="1"/>
          </p:cNvSpPr>
          <p:nvPr>
            <p:ph type="dt" sz="quarter" idx="1"/>
          </p:nvPr>
        </p:nvSpPr>
        <p:spPr>
          <a:xfrm>
            <a:off x="3856738" y="0"/>
            <a:ext cx="2950475" cy="497047"/>
          </a:xfrm>
          <a:prstGeom prst="rect">
            <a:avLst/>
          </a:prstGeom>
        </p:spPr>
        <p:txBody>
          <a:bodyPr vert="horz" lIns="92245" tIns="46122" rIns="92245" bIns="46122" rtlCol="0"/>
          <a:lstStyle>
            <a:lvl1pPr algn="r">
              <a:defRPr sz="1200"/>
            </a:lvl1pPr>
          </a:lstStyle>
          <a:p>
            <a:fld id="{3F105F31-F182-4967-9F13-D4851BCE1F1D}" type="datetimeFigureOut">
              <a:rPr lang="ru-RU" smtClean="0"/>
              <a:pPr/>
              <a:t>14.03.2023</a:t>
            </a:fld>
            <a:endParaRPr lang="ru-RU"/>
          </a:p>
        </p:txBody>
      </p:sp>
      <p:sp>
        <p:nvSpPr>
          <p:cNvPr id="4" name="Нижний колонтитул 3"/>
          <p:cNvSpPr>
            <a:spLocks noGrp="1"/>
          </p:cNvSpPr>
          <p:nvPr>
            <p:ph type="ftr" sz="quarter" idx="2"/>
          </p:nvPr>
        </p:nvSpPr>
        <p:spPr>
          <a:xfrm>
            <a:off x="1" y="9442153"/>
            <a:ext cx="2950475" cy="497047"/>
          </a:xfrm>
          <a:prstGeom prst="rect">
            <a:avLst/>
          </a:prstGeom>
        </p:spPr>
        <p:txBody>
          <a:bodyPr vert="horz" lIns="92245" tIns="46122" rIns="92245" bIns="46122" rtlCol="0" anchor="b"/>
          <a:lstStyle>
            <a:lvl1pPr algn="l">
              <a:defRPr sz="1200"/>
            </a:lvl1pPr>
          </a:lstStyle>
          <a:p>
            <a:endParaRPr lang="ru-RU"/>
          </a:p>
        </p:txBody>
      </p:sp>
      <p:sp>
        <p:nvSpPr>
          <p:cNvPr id="5" name="Номер слайда 4"/>
          <p:cNvSpPr>
            <a:spLocks noGrp="1"/>
          </p:cNvSpPr>
          <p:nvPr>
            <p:ph type="sldNum" sz="quarter" idx="3"/>
          </p:nvPr>
        </p:nvSpPr>
        <p:spPr>
          <a:xfrm>
            <a:off x="3856738" y="9442153"/>
            <a:ext cx="2950475" cy="497047"/>
          </a:xfrm>
          <a:prstGeom prst="rect">
            <a:avLst/>
          </a:prstGeom>
        </p:spPr>
        <p:txBody>
          <a:bodyPr vert="horz" lIns="92245" tIns="46122" rIns="92245" bIns="46122" rtlCol="0" anchor="b"/>
          <a:lstStyle>
            <a:lvl1pPr algn="r">
              <a:defRPr sz="1200"/>
            </a:lvl1pPr>
          </a:lstStyle>
          <a:p>
            <a:fld id="{1E719771-8075-4ADD-A44F-A832A9B8223C}" type="slidenum">
              <a:rPr lang="ru-RU" smtClean="0"/>
              <a:pPr/>
              <a:t>‹#›</a:t>
            </a:fld>
            <a:endParaRPr lang="ru-RU"/>
          </a:p>
        </p:txBody>
      </p:sp>
    </p:spTree>
    <p:extLst>
      <p:ext uri="{BB962C8B-B14F-4D97-AF65-F5344CB8AC3E}">
        <p14:creationId xmlns:p14="http://schemas.microsoft.com/office/powerpoint/2010/main" val="3297034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50475" cy="498773"/>
          </a:xfrm>
          <a:prstGeom prst="rect">
            <a:avLst/>
          </a:prstGeom>
        </p:spPr>
        <p:txBody>
          <a:bodyPr vert="horz" lIns="92245" tIns="46122" rIns="92245" bIns="46122" rtlCol="0"/>
          <a:lstStyle>
            <a:lvl1pPr algn="l">
              <a:defRPr sz="1200"/>
            </a:lvl1pPr>
          </a:lstStyle>
          <a:p>
            <a:endParaRPr lang="ru-RU"/>
          </a:p>
        </p:txBody>
      </p:sp>
      <p:sp>
        <p:nvSpPr>
          <p:cNvPr id="3" name="Дата 2"/>
          <p:cNvSpPr>
            <a:spLocks noGrp="1"/>
          </p:cNvSpPr>
          <p:nvPr>
            <p:ph type="dt" idx="1"/>
          </p:nvPr>
        </p:nvSpPr>
        <p:spPr>
          <a:xfrm>
            <a:off x="3856738" y="0"/>
            <a:ext cx="2950475" cy="498773"/>
          </a:xfrm>
          <a:prstGeom prst="rect">
            <a:avLst/>
          </a:prstGeom>
        </p:spPr>
        <p:txBody>
          <a:bodyPr vert="horz" lIns="92245" tIns="46122" rIns="92245" bIns="46122" rtlCol="0"/>
          <a:lstStyle>
            <a:lvl1pPr algn="r">
              <a:defRPr sz="1200"/>
            </a:lvl1pPr>
          </a:lstStyle>
          <a:p>
            <a:fld id="{89BA35EE-A182-4077-991B-9F164277C9B3}" type="datetimeFigureOut">
              <a:rPr lang="ru-RU" smtClean="0"/>
              <a:pPr/>
              <a:t>14.03.2023</a:t>
            </a:fld>
            <a:endParaRPr lang="ru-RU"/>
          </a:p>
        </p:txBody>
      </p:sp>
      <p:sp>
        <p:nvSpPr>
          <p:cNvPr id="4" name="Образ слайда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2245" tIns="46122" rIns="92245" bIns="46122" rtlCol="0" anchor="ctr"/>
          <a:lstStyle/>
          <a:p>
            <a:endParaRPr lang="ru-RU"/>
          </a:p>
        </p:txBody>
      </p:sp>
      <p:sp>
        <p:nvSpPr>
          <p:cNvPr id="5" name="Заметки 4"/>
          <p:cNvSpPr>
            <a:spLocks noGrp="1"/>
          </p:cNvSpPr>
          <p:nvPr>
            <p:ph type="body" sz="quarter" idx="3"/>
          </p:nvPr>
        </p:nvSpPr>
        <p:spPr>
          <a:xfrm>
            <a:off x="680880" y="4784071"/>
            <a:ext cx="5447030" cy="3914239"/>
          </a:xfrm>
          <a:prstGeom prst="rect">
            <a:avLst/>
          </a:prstGeom>
        </p:spPr>
        <p:txBody>
          <a:bodyPr vert="horz" lIns="92245" tIns="46122" rIns="92245" bIns="46122"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42154"/>
            <a:ext cx="2950475" cy="498772"/>
          </a:xfrm>
          <a:prstGeom prst="rect">
            <a:avLst/>
          </a:prstGeom>
        </p:spPr>
        <p:txBody>
          <a:bodyPr vert="horz" lIns="92245" tIns="46122" rIns="92245" bIns="46122" rtlCol="0" anchor="b"/>
          <a:lstStyle>
            <a:lvl1pPr algn="l">
              <a:defRPr sz="1200"/>
            </a:lvl1pPr>
          </a:lstStyle>
          <a:p>
            <a:endParaRPr lang="ru-RU"/>
          </a:p>
        </p:txBody>
      </p:sp>
      <p:sp>
        <p:nvSpPr>
          <p:cNvPr id="7" name="Номер слайда 6"/>
          <p:cNvSpPr>
            <a:spLocks noGrp="1"/>
          </p:cNvSpPr>
          <p:nvPr>
            <p:ph type="sldNum" sz="quarter" idx="5"/>
          </p:nvPr>
        </p:nvSpPr>
        <p:spPr>
          <a:xfrm>
            <a:off x="3856738" y="9442154"/>
            <a:ext cx="2950475" cy="498772"/>
          </a:xfrm>
          <a:prstGeom prst="rect">
            <a:avLst/>
          </a:prstGeom>
        </p:spPr>
        <p:txBody>
          <a:bodyPr vert="horz" lIns="92245" tIns="46122" rIns="92245" bIns="46122" rtlCol="0" anchor="b"/>
          <a:lstStyle>
            <a:lvl1pPr algn="r">
              <a:defRPr sz="1200"/>
            </a:lvl1pPr>
          </a:lstStyle>
          <a:p>
            <a:fld id="{79502654-2FD1-4FA4-AF28-124A3A01E636}" type="slidenum">
              <a:rPr lang="ru-RU" smtClean="0"/>
              <a:pPr/>
              <a:t>‹#›</a:t>
            </a:fld>
            <a:endParaRPr lang="ru-RU"/>
          </a:p>
        </p:txBody>
      </p:sp>
    </p:spTree>
    <p:extLst>
      <p:ext uri="{BB962C8B-B14F-4D97-AF65-F5344CB8AC3E}">
        <p14:creationId xmlns:p14="http://schemas.microsoft.com/office/powerpoint/2010/main" val="2125213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9502654-2FD1-4FA4-AF28-124A3A01E636}" type="slidenum">
              <a:rPr lang="ru-RU" smtClean="0"/>
              <a:pPr/>
              <a:t>4</a:t>
            </a:fld>
            <a:endParaRPr lang="ru-RU"/>
          </a:p>
        </p:txBody>
      </p:sp>
    </p:spTree>
    <p:extLst>
      <p:ext uri="{BB962C8B-B14F-4D97-AF65-F5344CB8AC3E}">
        <p14:creationId xmlns:p14="http://schemas.microsoft.com/office/powerpoint/2010/main" val="1923714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02654-2FD1-4FA4-AF28-124A3A01E63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71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02654-2FD1-4FA4-AF28-124A3A01E63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7899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02654-2FD1-4FA4-AF28-124A3A01E63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88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02654-2FD1-4FA4-AF28-124A3A01E63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350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02654-2FD1-4FA4-AF28-124A3A01E63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703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02654-2FD1-4FA4-AF28-124A3A01E63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0976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02654-2FD1-4FA4-AF28-124A3A01E63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3706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02654-2FD1-4FA4-AF28-124A3A01E63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7390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02654-2FD1-4FA4-AF28-124A3A01E63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539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02654-2FD1-4FA4-AF28-124A3A01E636}"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634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9" name="Прямоугольник 8"/>
          <p:cNvSpPr/>
          <p:nvPr userDrawn="1"/>
        </p:nvSpPr>
        <p:spPr>
          <a:xfrm>
            <a:off x="323528" y="1275606"/>
            <a:ext cx="4896544" cy="3024336"/>
          </a:xfrm>
          <a:prstGeom prst="rect">
            <a:avLst/>
          </a:prstGeom>
          <a:solidFill>
            <a:srgbClr val="EFF1F5"/>
          </a:solidFill>
          <a:ln>
            <a:solidFill>
              <a:srgbClr val="EFF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hasCustomPrompt="1"/>
          </p:nvPr>
        </p:nvSpPr>
        <p:spPr>
          <a:xfrm>
            <a:off x="323528" y="2477003"/>
            <a:ext cx="4896544" cy="886835"/>
          </a:xfrm>
        </p:spPr>
        <p:txBody>
          <a:bodyPr>
            <a:noAutofit/>
          </a:bodyPr>
          <a:lstStyle>
            <a:lvl1pPr>
              <a:lnSpc>
                <a:spcPts val="3100"/>
              </a:lnSpc>
              <a:defRPr sz="2800">
                <a:solidFill>
                  <a:srgbClr val="0A3470"/>
                </a:solidFill>
                <a:latin typeface="Arial" pitchFamily="34" charset="0"/>
                <a:cs typeface="Arial" pitchFamily="34" charset="0"/>
              </a:defRPr>
            </a:lvl1pPr>
          </a:lstStyle>
          <a:p>
            <a:r>
              <a:rPr lang="ru-RU" dirty="0"/>
              <a:t>Текст заголовка</a:t>
            </a:r>
          </a:p>
        </p:txBody>
      </p:sp>
      <p:sp>
        <p:nvSpPr>
          <p:cNvPr id="4" name="Дата 3"/>
          <p:cNvSpPr>
            <a:spLocks noGrp="1"/>
          </p:cNvSpPr>
          <p:nvPr>
            <p:ph type="dt" sz="half" idx="10"/>
          </p:nvPr>
        </p:nvSpPr>
        <p:spPr/>
        <p:txBody>
          <a:bodyPr/>
          <a:lstStyle/>
          <a:p>
            <a:fld id="{2CC83EAF-5D58-4128-B27B-15541B11FBD3}" type="datetimeFigureOut">
              <a:rPr lang="ru-RU" smtClean="0"/>
              <a:pPr/>
              <a:t>14.03.2023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243E37-2564-4D58-ABC1-0ECB0B170E1E}" type="slidenum">
              <a:rPr lang="ru-RU" smtClean="0"/>
              <a:pPr/>
              <a:t>‹#›</a:t>
            </a:fld>
            <a:endParaRPr lang="ru-RU"/>
          </a:p>
        </p:txBody>
      </p:sp>
      <p:pic>
        <p:nvPicPr>
          <p:cNvPr id="1026" name="Picture 2" descr="M:\Дизайн\Презентация отрисованные элементы\Паттерн.png"/>
          <p:cNvPicPr>
            <a:picLocks noChangeAspect="1" noChangeArrowheads="1"/>
          </p:cNvPicPr>
          <p:nvPr userDrawn="1"/>
        </p:nvPicPr>
        <p:blipFill>
          <a:blip r:embed="rId2" cstate="print"/>
          <a:srcRect r="51119" b="41337"/>
          <a:stretch>
            <a:fillRect/>
          </a:stretch>
        </p:blipFill>
        <p:spPr bwMode="auto">
          <a:xfrm>
            <a:off x="4355976" y="-596602"/>
            <a:ext cx="4788024" cy="5740102"/>
          </a:xfrm>
          <a:prstGeom prst="rect">
            <a:avLst/>
          </a:prstGeom>
          <a:noFill/>
        </p:spPr>
      </p:pic>
      <p:pic>
        <p:nvPicPr>
          <p:cNvPr id="3074" name="Picture 2" descr="M:\Брендбук БГУ\логотипы\rus\png..png"/>
          <p:cNvPicPr>
            <a:picLocks noChangeAspect="1" noChangeArrowheads="1"/>
          </p:cNvPicPr>
          <p:nvPr userDrawn="1"/>
        </p:nvPicPr>
        <p:blipFill>
          <a:blip r:embed="rId3" cstate="print"/>
          <a:srcRect/>
          <a:stretch>
            <a:fillRect/>
          </a:stretch>
        </p:blipFill>
        <p:spPr bwMode="auto">
          <a:xfrm>
            <a:off x="323528" y="267494"/>
            <a:ext cx="2305274" cy="587067"/>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bg>
      <p:bgPr>
        <a:solidFill>
          <a:srgbClr val="0A3470"/>
        </a:solidFill>
        <a:effectLst/>
      </p:bgPr>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CC83EAF-5D58-4128-B27B-15541B11FBD3}" type="datetimeFigureOut">
              <a:rPr lang="ru-RU" smtClean="0"/>
              <a:pPr/>
              <a:t>14.03.2023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243E37-2564-4D58-ABC1-0ECB0B170E1E}" type="slidenum">
              <a:rPr lang="ru-RU" smtClean="0"/>
              <a:pPr/>
              <a:t>‹#›</a:t>
            </a:fld>
            <a:endParaRPr lang="ru-RU"/>
          </a:p>
        </p:txBody>
      </p:sp>
      <p:sp>
        <p:nvSpPr>
          <p:cNvPr id="7" name="Прямоугольник 6"/>
          <p:cNvSpPr/>
          <p:nvPr userDrawn="1"/>
        </p:nvSpPr>
        <p:spPr>
          <a:xfrm>
            <a:off x="251520" y="735546"/>
            <a:ext cx="720080" cy="54006"/>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Текст 11"/>
          <p:cNvSpPr>
            <a:spLocks noGrp="1"/>
          </p:cNvSpPr>
          <p:nvPr>
            <p:ph type="body" sz="quarter" idx="14" hasCustomPrompt="1"/>
          </p:nvPr>
        </p:nvSpPr>
        <p:spPr>
          <a:xfrm>
            <a:off x="251520" y="1347614"/>
            <a:ext cx="8640961" cy="3240360"/>
          </a:xfrm>
        </p:spPr>
        <p:txBody>
          <a:bodyPr>
            <a:normAutofit/>
          </a:bodyPr>
          <a:lstStyle>
            <a:lvl1pPr marL="0" indent="0" algn="just">
              <a:buNone/>
              <a:defRPr sz="2800">
                <a:solidFill>
                  <a:schemeClr val="bg1"/>
                </a:solidFill>
                <a:latin typeface="Arial" pitchFamily="34" charset="0"/>
                <a:cs typeface="Arial" pitchFamily="34" charset="0"/>
              </a:defRPr>
            </a:lvl1pPr>
          </a:lstStyle>
          <a:p>
            <a:pPr lvl="0"/>
            <a:r>
              <a:rPr lang="ru-RU" dirty="0"/>
              <a:t>Текст</a:t>
            </a:r>
          </a:p>
        </p:txBody>
      </p:sp>
      <p:pic>
        <p:nvPicPr>
          <p:cNvPr id="10" name="Picture 4" descr="M:\Брендбук БГУ\логотипы\rus\png bel.png"/>
          <p:cNvPicPr>
            <a:picLocks noChangeAspect="1" noChangeArrowheads="1"/>
          </p:cNvPicPr>
          <p:nvPr userDrawn="1"/>
        </p:nvPicPr>
        <p:blipFill>
          <a:blip r:embed="rId2" cstate="print"/>
          <a:srcRect/>
          <a:stretch>
            <a:fillRect/>
          </a:stretch>
        </p:blipFill>
        <p:spPr bwMode="auto">
          <a:xfrm>
            <a:off x="7596336" y="4659982"/>
            <a:ext cx="1413635" cy="360000"/>
          </a:xfrm>
          <a:prstGeom prst="rect">
            <a:avLst/>
          </a:prstGeom>
          <a:noFill/>
        </p:spPr>
      </p:pic>
      <p:sp>
        <p:nvSpPr>
          <p:cNvPr id="14" name="Текст 11"/>
          <p:cNvSpPr>
            <a:spLocks noGrp="1"/>
          </p:cNvSpPr>
          <p:nvPr>
            <p:ph type="body" sz="quarter" idx="15" hasCustomPrompt="1"/>
          </p:nvPr>
        </p:nvSpPr>
        <p:spPr>
          <a:xfrm>
            <a:off x="251521" y="123478"/>
            <a:ext cx="8640960" cy="864096"/>
          </a:xfrm>
        </p:spPr>
        <p:txBody>
          <a:bodyPr>
            <a:noAutofit/>
          </a:bodyPr>
          <a:lstStyle>
            <a:lvl1pPr marL="0" indent="0">
              <a:lnSpc>
                <a:spcPts val="3000"/>
              </a:lnSpc>
              <a:buNone/>
              <a:defRPr sz="3000">
                <a:solidFill>
                  <a:schemeClr val="bg1"/>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1027" name="Picture 3" descr="C:\Users\uchebn\Downloads\Презентация для БГУ.png"/>
          <p:cNvPicPr>
            <a:picLocks noChangeAspect="1" noChangeArrowheads="1"/>
          </p:cNvPicPr>
          <p:nvPr userDrawn="1"/>
        </p:nvPicPr>
        <p:blipFill>
          <a:blip r:embed="rId2" cstate="print"/>
          <a:srcRect/>
          <a:stretch>
            <a:fillRect/>
          </a:stretch>
        </p:blipFill>
        <p:spPr bwMode="auto">
          <a:xfrm>
            <a:off x="0" y="-20538"/>
            <a:ext cx="9144618" cy="5164038"/>
          </a:xfrm>
          <a:prstGeom prst="rect">
            <a:avLst/>
          </a:prstGeom>
          <a:noFill/>
        </p:spPr>
      </p:pic>
      <p:sp>
        <p:nvSpPr>
          <p:cNvPr id="3" name="Дата 2"/>
          <p:cNvSpPr>
            <a:spLocks noGrp="1"/>
          </p:cNvSpPr>
          <p:nvPr>
            <p:ph type="dt" sz="half" idx="10"/>
          </p:nvPr>
        </p:nvSpPr>
        <p:spPr/>
        <p:txBody>
          <a:bodyPr/>
          <a:lstStyle/>
          <a:p>
            <a:fld id="{2CC83EAF-5D58-4128-B27B-15541B11FBD3}" type="datetimeFigureOut">
              <a:rPr lang="ru-RU" smtClean="0"/>
              <a:pPr/>
              <a:t>14.03.2023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243E37-2564-4D58-ABC1-0ECB0B170E1E}" type="slidenum">
              <a:rPr lang="ru-RU" smtClean="0"/>
              <a:pPr/>
              <a:t>‹#›</a:t>
            </a:fld>
            <a:endParaRPr lang="ru-RU"/>
          </a:p>
        </p:txBody>
      </p:sp>
      <p:sp>
        <p:nvSpPr>
          <p:cNvPr id="12" name="Текст 11"/>
          <p:cNvSpPr>
            <a:spLocks noGrp="1"/>
          </p:cNvSpPr>
          <p:nvPr>
            <p:ph type="body" sz="quarter" idx="14" hasCustomPrompt="1"/>
          </p:nvPr>
        </p:nvSpPr>
        <p:spPr>
          <a:xfrm>
            <a:off x="179512" y="1347614"/>
            <a:ext cx="8784976" cy="3240360"/>
          </a:xfrm>
          <a:noFill/>
          <a:ln>
            <a:noFill/>
          </a:ln>
        </p:spPr>
        <p:txBody>
          <a:bodyPr>
            <a:normAutofit/>
          </a:bodyPr>
          <a:lstStyle>
            <a:lvl1pPr marL="0" indent="0" algn="just">
              <a:buNone/>
              <a:defRPr sz="2800">
                <a:solidFill>
                  <a:schemeClr val="bg1"/>
                </a:solidFill>
                <a:latin typeface="Arial" pitchFamily="34" charset="0"/>
                <a:cs typeface="Arial" pitchFamily="34" charset="0"/>
              </a:defRPr>
            </a:lvl1pPr>
          </a:lstStyle>
          <a:p>
            <a:pPr lvl="0"/>
            <a:r>
              <a:rPr lang="ru-RU" dirty="0"/>
              <a:t>Текст</a:t>
            </a:r>
          </a:p>
        </p:txBody>
      </p:sp>
      <p:sp>
        <p:nvSpPr>
          <p:cNvPr id="10" name="Текст 11"/>
          <p:cNvSpPr>
            <a:spLocks noGrp="1"/>
          </p:cNvSpPr>
          <p:nvPr>
            <p:ph type="body" sz="quarter" idx="16" hasCustomPrompt="1"/>
          </p:nvPr>
        </p:nvSpPr>
        <p:spPr>
          <a:xfrm>
            <a:off x="5724128" y="267494"/>
            <a:ext cx="3240360" cy="432048"/>
          </a:xfrm>
          <a:noFill/>
          <a:ln>
            <a:noFill/>
          </a:ln>
        </p:spPr>
        <p:txBody>
          <a:bodyPr>
            <a:normAutofit/>
          </a:bodyPr>
          <a:lstStyle>
            <a:lvl1pPr>
              <a:buNone/>
              <a:defRPr sz="2000">
                <a:solidFill>
                  <a:schemeClr val="bg1"/>
                </a:solidFill>
                <a:latin typeface="Arial" pitchFamily="34" charset="0"/>
                <a:cs typeface="Arial" pitchFamily="34" charset="0"/>
              </a:defRPr>
            </a:lvl1pPr>
          </a:lstStyle>
          <a:p>
            <a:pPr lvl="0"/>
            <a:r>
              <a:rPr lang="ru-RU" dirty="0"/>
              <a:t>Подзаголовок</a:t>
            </a:r>
          </a:p>
        </p:txBody>
      </p:sp>
      <p:pic>
        <p:nvPicPr>
          <p:cNvPr id="1028" name="Picture 4" descr="M:\Брендбук БГУ\логотипы\rus\png bel.png"/>
          <p:cNvPicPr>
            <a:picLocks noChangeAspect="1" noChangeArrowheads="1"/>
          </p:cNvPicPr>
          <p:nvPr userDrawn="1"/>
        </p:nvPicPr>
        <p:blipFill>
          <a:blip r:embed="rId3" cstate="print"/>
          <a:srcRect/>
          <a:stretch>
            <a:fillRect/>
          </a:stretch>
        </p:blipFill>
        <p:spPr bwMode="auto">
          <a:xfrm>
            <a:off x="7596336" y="4659982"/>
            <a:ext cx="1413635" cy="360000"/>
          </a:xfrm>
          <a:prstGeom prst="rect">
            <a:avLst/>
          </a:prstGeom>
          <a:noFill/>
        </p:spPr>
      </p:pic>
      <p:sp>
        <p:nvSpPr>
          <p:cNvPr id="13" name="Текст 11"/>
          <p:cNvSpPr>
            <a:spLocks noGrp="1"/>
          </p:cNvSpPr>
          <p:nvPr>
            <p:ph type="body" sz="quarter" idx="15" hasCustomPrompt="1"/>
          </p:nvPr>
        </p:nvSpPr>
        <p:spPr>
          <a:xfrm>
            <a:off x="251521" y="123478"/>
            <a:ext cx="5292477" cy="833712"/>
          </a:xfrm>
        </p:spPr>
        <p:txBody>
          <a:bodyPr>
            <a:noAutofit/>
          </a:bodyPr>
          <a:lstStyle>
            <a:lvl1pPr marL="0" indent="0">
              <a:lnSpc>
                <a:spcPts val="3000"/>
              </a:lnSpc>
              <a:buNone/>
              <a:defRPr sz="3000">
                <a:solidFill>
                  <a:schemeClr val="bg1"/>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4" name="Дата 13"/>
          <p:cNvSpPr>
            <a:spLocks noGrp="1"/>
          </p:cNvSpPr>
          <p:nvPr>
            <p:ph type="dt" sz="half" idx="10"/>
          </p:nvPr>
        </p:nvSpPr>
        <p:spPr/>
        <p:txBody>
          <a:bodyPr/>
          <a:lstStyle/>
          <a:p>
            <a:fld id="{2CC83EAF-5D58-4128-B27B-15541B11FBD3}" type="datetimeFigureOut">
              <a:rPr lang="ru-RU" smtClean="0"/>
              <a:pPr/>
              <a:t>14.03.2023</a:t>
            </a:fld>
            <a:endParaRPr lang="ru-RU"/>
          </a:p>
        </p:txBody>
      </p:sp>
      <p:sp>
        <p:nvSpPr>
          <p:cNvPr id="15" name="Номер слайда 14"/>
          <p:cNvSpPr>
            <a:spLocks noGrp="1"/>
          </p:cNvSpPr>
          <p:nvPr>
            <p:ph type="sldNum" sz="quarter" idx="11"/>
          </p:nvPr>
        </p:nvSpPr>
        <p:spPr/>
        <p:txBody>
          <a:bodyPr/>
          <a:lstStyle/>
          <a:p>
            <a:fld id="{9B243E37-2564-4D58-ABC1-0ECB0B170E1E}" type="slidenum">
              <a:rPr lang="ru-RU" smtClean="0"/>
              <a:pPr/>
              <a:t>‹#›</a:t>
            </a:fld>
            <a:endParaRPr lang="ru-RU"/>
          </a:p>
        </p:txBody>
      </p:sp>
      <p:sp>
        <p:nvSpPr>
          <p:cNvPr id="16" name="Нижний колонтитул 15"/>
          <p:cNvSpPr>
            <a:spLocks noGrp="1"/>
          </p:cNvSpPr>
          <p:nvPr>
            <p:ph type="ftr" sz="quarter" idx="12"/>
          </p:nvPr>
        </p:nvSpPr>
        <p:spPr/>
        <p:txBody>
          <a:bodyPr/>
          <a:lstStyle/>
          <a:p>
            <a:endParaRPr lang="ru-RU"/>
          </a:p>
        </p:txBody>
      </p:sp>
      <p:sp>
        <p:nvSpPr>
          <p:cNvPr id="20" name="Прямоугольник 19"/>
          <p:cNvSpPr/>
          <p:nvPr userDrawn="1"/>
        </p:nvSpPr>
        <p:spPr>
          <a:xfrm>
            <a:off x="4427984" y="0"/>
            <a:ext cx="4716016" cy="5143500"/>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userDrawn="1"/>
        </p:nvSpPr>
        <p:spPr>
          <a:xfrm>
            <a:off x="4211960" y="699542"/>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userDrawn="1"/>
        </p:nvSpPr>
        <p:spPr>
          <a:xfrm>
            <a:off x="4206398" y="2067694"/>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userDrawn="1"/>
        </p:nvSpPr>
        <p:spPr>
          <a:xfrm>
            <a:off x="4206398" y="3363838"/>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userDrawn="1"/>
        </p:nvSpPr>
        <p:spPr>
          <a:xfrm>
            <a:off x="4211960" y="4011910"/>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Текст 29"/>
          <p:cNvSpPr>
            <a:spLocks noGrp="1"/>
          </p:cNvSpPr>
          <p:nvPr>
            <p:ph type="body" sz="quarter" idx="13" hasCustomPrompt="1"/>
          </p:nvPr>
        </p:nvSpPr>
        <p:spPr>
          <a:xfrm>
            <a:off x="250825" y="1059656"/>
            <a:ext cx="3600450" cy="3239691"/>
          </a:xfrm>
        </p:spPr>
        <p:txBody>
          <a:bodyPr>
            <a:normAutofit/>
          </a:bodyPr>
          <a:lstStyle>
            <a:lvl1pPr marL="0" indent="0" algn="just">
              <a:buNone/>
              <a:defRPr sz="2800">
                <a:solidFill>
                  <a:srgbClr val="0A3470"/>
                </a:solidFill>
                <a:latin typeface="Arial" pitchFamily="34" charset="0"/>
                <a:cs typeface="Arial" pitchFamily="34" charset="0"/>
              </a:defRPr>
            </a:lvl1pPr>
            <a:lvl2pPr>
              <a:defRPr>
                <a:solidFill>
                  <a:srgbClr val="0A3470"/>
                </a:solidFill>
                <a:latin typeface="Arial" pitchFamily="34" charset="0"/>
                <a:cs typeface="Arial" pitchFamily="34" charset="0"/>
              </a:defRPr>
            </a:lvl2pPr>
            <a:lvl3pPr>
              <a:defRPr>
                <a:solidFill>
                  <a:srgbClr val="0A3470"/>
                </a:solidFill>
                <a:latin typeface="Arial" pitchFamily="34" charset="0"/>
                <a:cs typeface="Arial" pitchFamily="34" charset="0"/>
              </a:defRPr>
            </a:lvl3pPr>
            <a:lvl4pPr>
              <a:defRPr>
                <a:solidFill>
                  <a:srgbClr val="0A3470"/>
                </a:solidFill>
                <a:latin typeface="Arial" pitchFamily="34" charset="0"/>
                <a:cs typeface="Arial" pitchFamily="34" charset="0"/>
              </a:defRPr>
            </a:lvl4pPr>
            <a:lvl5pPr>
              <a:defRPr>
                <a:solidFill>
                  <a:srgbClr val="0A3470"/>
                </a:solidFill>
                <a:latin typeface="Arial" pitchFamily="34" charset="0"/>
                <a:cs typeface="Arial" pitchFamily="34" charset="0"/>
              </a:defRPr>
            </a:lvl5pPr>
          </a:lstStyle>
          <a:p>
            <a:pPr lvl="0"/>
            <a:r>
              <a:rPr lang="ru-RU" dirty="0"/>
              <a:t>Текст</a:t>
            </a:r>
          </a:p>
        </p:txBody>
      </p:sp>
      <p:sp>
        <p:nvSpPr>
          <p:cNvPr id="31" name="Текст 29"/>
          <p:cNvSpPr>
            <a:spLocks noGrp="1"/>
          </p:cNvSpPr>
          <p:nvPr>
            <p:ph type="body" sz="quarter" idx="14" hasCustomPrompt="1"/>
          </p:nvPr>
        </p:nvSpPr>
        <p:spPr>
          <a:xfrm>
            <a:off x="4716016" y="195486"/>
            <a:ext cx="4211960" cy="4320480"/>
          </a:xfrm>
        </p:spPr>
        <p:txBody>
          <a:bodyPr>
            <a:normAutofit/>
          </a:bodyPr>
          <a:lstStyle>
            <a:lvl1pPr marL="0" indent="0" algn="just">
              <a:buNone/>
              <a:defRPr sz="280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ru-RU" dirty="0"/>
              <a:t>Текст</a:t>
            </a:r>
          </a:p>
        </p:txBody>
      </p:sp>
      <p:pic>
        <p:nvPicPr>
          <p:cNvPr id="17" name="Picture 4" descr="M:\Брендбук БГУ\логотипы\rus\png bel.png"/>
          <p:cNvPicPr>
            <a:picLocks noChangeAspect="1" noChangeArrowheads="1"/>
          </p:cNvPicPr>
          <p:nvPr userDrawn="1"/>
        </p:nvPicPr>
        <p:blipFill>
          <a:blip r:embed="rId2" cstate="print"/>
          <a:srcRect/>
          <a:stretch>
            <a:fillRect/>
          </a:stretch>
        </p:blipFill>
        <p:spPr bwMode="auto">
          <a:xfrm>
            <a:off x="7596336" y="4659982"/>
            <a:ext cx="1413635" cy="360000"/>
          </a:xfrm>
          <a:prstGeom prst="rect">
            <a:avLst/>
          </a:prstGeom>
          <a:noFill/>
        </p:spPr>
      </p:pic>
      <p:sp>
        <p:nvSpPr>
          <p:cNvPr id="18" name="Текст 11"/>
          <p:cNvSpPr>
            <a:spLocks noGrp="1"/>
          </p:cNvSpPr>
          <p:nvPr>
            <p:ph type="body" sz="quarter" idx="15" hasCustomPrompt="1"/>
          </p:nvPr>
        </p:nvSpPr>
        <p:spPr>
          <a:xfrm>
            <a:off x="251521" y="123478"/>
            <a:ext cx="3888431" cy="720080"/>
          </a:xfrm>
        </p:spPr>
        <p:txBody>
          <a:bodyPr>
            <a:noAutofit/>
          </a:bodyPr>
          <a:lstStyle>
            <a:lvl1pPr marL="0" indent="0">
              <a:lnSpc>
                <a:spcPts val="3000"/>
              </a:lnSpc>
              <a:buNone/>
              <a:defRPr sz="3000">
                <a:solidFill>
                  <a:srgbClr val="0A3470"/>
                </a:solidFill>
                <a:latin typeface="Arial" pitchFamily="34" charset="0"/>
                <a:cs typeface="Arial" pitchFamily="34" charset="0"/>
              </a:defRPr>
            </a:lvl1pPr>
          </a:lstStyle>
          <a:p>
            <a:pPr lvl="0"/>
            <a:r>
              <a:rPr lang="ru-RU" dirty="0"/>
              <a:t>Текст заголовка</a:t>
            </a:r>
          </a:p>
        </p:txBody>
      </p:sp>
      <p:sp>
        <p:nvSpPr>
          <p:cNvPr id="19" name="Прямоугольник 18"/>
          <p:cNvSpPr/>
          <p:nvPr userDrawn="1"/>
        </p:nvSpPr>
        <p:spPr>
          <a:xfrm>
            <a:off x="4206398" y="1347614"/>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userDrawn="1"/>
        </p:nvSpPr>
        <p:spPr>
          <a:xfrm>
            <a:off x="4206398" y="2715766"/>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17" name="Прямоугольник 16"/>
          <p:cNvSpPr/>
          <p:nvPr userDrawn="1"/>
        </p:nvSpPr>
        <p:spPr>
          <a:xfrm>
            <a:off x="0" y="0"/>
            <a:ext cx="4716016" cy="5143500"/>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userDrawn="1"/>
        </p:nvSpPr>
        <p:spPr>
          <a:xfrm>
            <a:off x="4427984" y="0"/>
            <a:ext cx="4716016"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Дата 13"/>
          <p:cNvSpPr>
            <a:spLocks noGrp="1"/>
          </p:cNvSpPr>
          <p:nvPr>
            <p:ph type="dt" sz="half" idx="10"/>
          </p:nvPr>
        </p:nvSpPr>
        <p:spPr/>
        <p:txBody>
          <a:bodyPr/>
          <a:lstStyle/>
          <a:p>
            <a:fld id="{2CC83EAF-5D58-4128-B27B-15541B11FBD3}" type="datetimeFigureOut">
              <a:rPr lang="ru-RU" smtClean="0"/>
              <a:pPr/>
              <a:t>14.03.2023</a:t>
            </a:fld>
            <a:endParaRPr lang="ru-RU"/>
          </a:p>
        </p:txBody>
      </p:sp>
      <p:sp>
        <p:nvSpPr>
          <p:cNvPr id="15" name="Номер слайда 14"/>
          <p:cNvSpPr>
            <a:spLocks noGrp="1"/>
          </p:cNvSpPr>
          <p:nvPr>
            <p:ph type="sldNum" sz="quarter" idx="11"/>
          </p:nvPr>
        </p:nvSpPr>
        <p:spPr/>
        <p:txBody>
          <a:bodyPr/>
          <a:lstStyle/>
          <a:p>
            <a:fld id="{9B243E37-2564-4D58-ABC1-0ECB0B170E1E}" type="slidenum">
              <a:rPr lang="ru-RU" smtClean="0"/>
              <a:pPr/>
              <a:t>‹#›</a:t>
            </a:fld>
            <a:endParaRPr lang="ru-RU"/>
          </a:p>
        </p:txBody>
      </p:sp>
      <p:sp>
        <p:nvSpPr>
          <p:cNvPr id="16" name="Нижний колонтитул 15"/>
          <p:cNvSpPr>
            <a:spLocks noGrp="1"/>
          </p:cNvSpPr>
          <p:nvPr>
            <p:ph type="ftr" sz="quarter" idx="12"/>
          </p:nvPr>
        </p:nvSpPr>
        <p:spPr/>
        <p:txBody>
          <a:bodyPr/>
          <a:lstStyle/>
          <a:p>
            <a:endParaRPr lang="ru-RU"/>
          </a:p>
        </p:txBody>
      </p:sp>
      <p:sp>
        <p:nvSpPr>
          <p:cNvPr id="21" name="Прямоугольник 20"/>
          <p:cNvSpPr/>
          <p:nvPr userDrawn="1"/>
        </p:nvSpPr>
        <p:spPr>
          <a:xfrm>
            <a:off x="4211960" y="843558"/>
            <a:ext cx="3600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userDrawn="1"/>
        </p:nvSpPr>
        <p:spPr>
          <a:xfrm>
            <a:off x="4211960" y="1923678"/>
            <a:ext cx="3600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userDrawn="1"/>
        </p:nvSpPr>
        <p:spPr>
          <a:xfrm>
            <a:off x="4211960" y="3003798"/>
            <a:ext cx="3600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userDrawn="1"/>
        </p:nvSpPr>
        <p:spPr>
          <a:xfrm>
            <a:off x="4139952" y="4083918"/>
            <a:ext cx="3600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2" descr="M:\Брендбук БГУ\логотипы\rus\png..png"/>
          <p:cNvPicPr>
            <a:picLocks noChangeAspect="1" noChangeArrowheads="1"/>
          </p:cNvPicPr>
          <p:nvPr userDrawn="1"/>
        </p:nvPicPr>
        <p:blipFill>
          <a:blip r:embed="rId2" cstate="print"/>
          <a:srcRect/>
          <a:stretch>
            <a:fillRect/>
          </a:stretch>
        </p:blipFill>
        <p:spPr bwMode="auto">
          <a:xfrm>
            <a:off x="7596336" y="4659982"/>
            <a:ext cx="1413789" cy="360040"/>
          </a:xfrm>
          <a:prstGeom prst="rect">
            <a:avLst/>
          </a:prstGeom>
          <a:noFill/>
        </p:spPr>
      </p:pic>
      <p:sp>
        <p:nvSpPr>
          <p:cNvPr id="25" name="Текст 29"/>
          <p:cNvSpPr>
            <a:spLocks noGrp="1"/>
          </p:cNvSpPr>
          <p:nvPr>
            <p:ph type="body" sz="quarter" idx="13" hasCustomPrompt="1"/>
          </p:nvPr>
        </p:nvSpPr>
        <p:spPr>
          <a:xfrm>
            <a:off x="250825" y="1059656"/>
            <a:ext cx="3600450" cy="3239691"/>
          </a:xfrm>
        </p:spPr>
        <p:txBody>
          <a:bodyPr>
            <a:normAutofit/>
          </a:bodyPr>
          <a:lstStyle>
            <a:lvl1pPr marL="0" indent="0" algn="just">
              <a:buNone/>
              <a:defRPr sz="2800">
                <a:ln>
                  <a:solidFill>
                    <a:schemeClr val="bg1"/>
                  </a:solidFill>
                </a:ln>
                <a:solidFill>
                  <a:schemeClr val="bg1"/>
                </a:solidFill>
                <a:latin typeface="Arial" pitchFamily="34" charset="0"/>
                <a:cs typeface="Arial" pitchFamily="34" charset="0"/>
              </a:defRPr>
            </a:lvl1pPr>
            <a:lvl2pPr>
              <a:defRPr>
                <a:solidFill>
                  <a:srgbClr val="0A3470"/>
                </a:solidFill>
                <a:latin typeface="Arial" pitchFamily="34" charset="0"/>
                <a:cs typeface="Arial" pitchFamily="34" charset="0"/>
              </a:defRPr>
            </a:lvl2pPr>
            <a:lvl3pPr>
              <a:defRPr>
                <a:solidFill>
                  <a:srgbClr val="0A3470"/>
                </a:solidFill>
                <a:latin typeface="Arial" pitchFamily="34" charset="0"/>
                <a:cs typeface="Arial" pitchFamily="34" charset="0"/>
              </a:defRPr>
            </a:lvl3pPr>
            <a:lvl4pPr>
              <a:defRPr>
                <a:solidFill>
                  <a:srgbClr val="0A3470"/>
                </a:solidFill>
                <a:latin typeface="Arial" pitchFamily="34" charset="0"/>
                <a:cs typeface="Arial" pitchFamily="34" charset="0"/>
              </a:defRPr>
            </a:lvl4pPr>
            <a:lvl5pPr>
              <a:defRPr>
                <a:solidFill>
                  <a:srgbClr val="0A3470"/>
                </a:solidFill>
                <a:latin typeface="Arial" pitchFamily="34" charset="0"/>
                <a:cs typeface="Arial" pitchFamily="34" charset="0"/>
              </a:defRPr>
            </a:lvl5pPr>
          </a:lstStyle>
          <a:p>
            <a:pPr lvl="0"/>
            <a:r>
              <a:rPr lang="ru-RU" dirty="0"/>
              <a:t>Текст</a:t>
            </a:r>
          </a:p>
        </p:txBody>
      </p:sp>
      <p:sp>
        <p:nvSpPr>
          <p:cNvPr id="26" name="Текст 29"/>
          <p:cNvSpPr>
            <a:spLocks noGrp="1"/>
          </p:cNvSpPr>
          <p:nvPr>
            <p:ph type="body" sz="quarter" idx="14" hasCustomPrompt="1"/>
          </p:nvPr>
        </p:nvSpPr>
        <p:spPr>
          <a:xfrm>
            <a:off x="4716016" y="195486"/>
            <a:ext cx="4211960" cy="4320480"/>
          </a:xfrm>
        </p:spPr>
        <p:txBody>
          <a:bodyPr>
            <a:normAutofit/>
          </a:bodyPr>
          <a:lstStyle>
            <a:lvl1pPr marL="0" indent="0" algn="just">
              <a:buNone/>
              <a:defRPr sz="2800">
                <a:ln>
                  <a:solidFill>
                    <a:srgbClr val="0A3470"/>
                  </a:solidFill>
                </a:ln>
                <a:solidFill>
                  <a:srgbClr val="0A3470"/>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ru-RU" dirty="0"/>
              <a:t>Текст</a:t>
            </a:r>
          </a:p>
        </p:txBody>
      </p:sp>
      <p:sp>
        <p:nvSpPr>
          <p:cNvPr id="27" name="Текст 11"/>
          <p:cNvSpPr>
            <a:spLocks noGrp="1"/>
          </p:cNvSpPr>
          <p:nvPr>
            <p:ph type="body" sz="quarter" idx="15" hasCustomPrompt="1"/>
          </p:nvPr>
        </p:nvSpPr>
        <p:spPr>
          <a:xfrm>
            <a:off x="251521" y="123478"/>
            <a:ext cx="3888431" cy="720080"/>
          </a:xfrm>
        </p:spPr>
        <p:txBody>
          <a:bodyPr>
            <a:noAutofit/>
          </a:bodyPr>
          <a:lstStyle>
            <a:lvl1pPr marL="0" indent="0">
              <a:lnSpc>
                <a:spcPts val="3000"/>
              </a:lnSpc>
              <a:buNone/>
              <a:defRPr sz="3000">
                <a:solidFill>
                  <a:schemeClr val="bg1"/>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18" name="Рисунок 17"/>
          <p:cNvSpPr>
            <a:spLocks noGrp="1"/>
          </p:cNvSpPr>
          <p:nvPr>
            <p:ph type="pic" sz="quarter" idx="15"/>
          </p:nvPr>
        </p:nvSpPr>
        <p:spPr>
          <a:xfrm>
            <a:off x="0" y="987574"/>
            <a:ext cx="4427984" cy="4155926"/>
          </a:xfrm>
        </p:spPr>
        <p:txBody>
          <a:bodyPr/>
          <a:lstStyle/>
          <a:p>
            <a:endParaRPr lang="ru-RU"/>
          </a:p>
        </p:txBody>
      </p:sp>
      <p:sp>
        <p:nvSpPr>
          <p:cNvPr id="20" name="Прямоугольник 19"/>
          <p:cNvSpPr/>
          <p:nvPr userDrawn="1"/>
        </p:nvSpPr>
        <p:spPr>
          <a:xfrm>
            <a:off x="4427984" y="0"/>
            <a:ext cx="4716016" cy="5143500"/>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Дата 13"/>
          <p:cNvSpPr>
            <a:spLocks noGrp="1"/>
          </p:cNvSpPr>
          <p:nvPr>
            <p:ph type="dt" sz="half" idx="10"/>
          </p:nvPr>
        </p:nvSpPr>
        <p:spPr/>
        <p:txBody>
          <a:bodyPr/>
          <a:lstStyle/>
          <a:p>
            <a:fld id="{2CC83EAF-5D58-4128-B27B-15541B11FBD3}" type="datetimeFigureOut">
              <a:rPr lang="ru-RU" smtClean="0"/>
              <a:pPr/>
              <a:t>14.03.2023</a:t>
            </a:fld>
            <a:endParaRPr lang="ru-RU"/>
          </a:p>
        </p:txBody>
      </p:sp>
      <p:sp>
        <p:nvSpPr>
          <p:cNvPr id="15" name="Номер слайда 14"/>
          <p:cNvSpPr>
            <a:spLocks noGrp="1"/>
          </p:cNvSpPr>
          <p:nvPr>
            <p:ph type="sldNum" sz="quarter" idx="11"/>
          </p:nvPr>
        </p:nvSpPr>
        <p:spPr/>
        <p:txBody>
          <a:bodyPr/>
          <a:lstStyle/>
          <a:p>
            <a:fld id="{9B243E37-2564-4D58-ABC1-0ECB0B170E1E}" type="slidenum">
              <a:rPr lang="ru-RU" smtClean="0"/>
              <a:pPr/>
              <a:t>‹#›</a:t>
            </a:fld>
            <a:endParaRPr lang="ru-RU"/>
          </a:p>
        </p:txBody>
      </p:sp>
      <p:sp>
        <p:nvSpPr>
          <p:cNvPr id="16" name="Нижний колонтитул 15"/>
          <p:cNvSpPr>
            <a:spLocks noGrp="1"/>
          </p:cNvSpPr>
          <p:nvPr>
            <p:ph type="ftr" sz="quarter" idx="12"/>
          </p:nvPr>
        </p:nvSpPr>
        <p:spPr/>
        <p:txBody>
          <a:bodyPr/>
          <a:lstStyle/>
          <a:p>
            <a:endParaRPr lang="ru-RU"/>
          </a:p>
        </p:txBody>
      </p:sp>
      <p:pic>
        <p:nvPicPr>
          <p:cNvPr id="10" name="Picture 4" descr="M:\Брендбук БГУ\логотипы\rus\png bel.png"/>
          <p:cNvPicPr>
            <a:picLocks noChangeAspect="1" noChangeArrowheads="1"/>
          </p:cNvPicPr>
          <p:nvPr userDrawn="1"/>
        </p:nvPicPr>
        <p:blipFill>
          <a:blip r:embed="rId2" cstate="print"/>
          <a:srcRect/>
          <a:stretch>
            <a:fillRect/>
          </a:stretch>
        </p:blipFill>
        <p:spPr bwMode="auto">
          <a:xfrm>
            <a:off x="7596336" y="4659982"/>
            <a:ext cx="1413635" cy="360000"/>
          </a:xfrm>
          <a:prstGeom prst="rect">
            <a:avLst/>
          </a:prstGeom>
          <a:noFill/>
        </p:spPr>
      </p:pic>
      <p:sp>
        <p:nvSpPr>
          <p:cNvPr id="11" name="Текст 29"/>
          <p:cNvSpPr>
            <a:spLocks noGrp="1"/>
          </p:cNvSpPr>
          <p:nvPr>
            <p:ph type="body" sz="quarter" idx="14" hasCustomPrompt="1"/>
          </p:nvPr>
        </p:nvSpPr>
        <p:spPr>
          <a:xfrm>
            <a:off x="4716016" y="195486"/>
            <a:ext cx="4211960" cy="4320480"/>
          </a:xfrm>
        </p:spPr>
        <p:txBody>
          <a:bodyPr>
            <a:normAutofit/>
          </a:bodyPr>
          <a:lstStyle>
            <a:lvl1pPr marL="0" indent="0" algn="just">
              <a:buNone/>
              <a:defRPr sz="280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ru-RU" dirty="0"/>
              <a:t>Текст</a:t>
            </a:r>
          </a:p>
        </p:txBody>
      </p:sp>
      <p:sp>
        <p:nvSpPr>
          <p:cNvPr id="12" name="Текст 11"/>
          <p:cNvSpPr>
            <a:spLocks noGrp="1"/>
          </p:cNvSpPr>
          <p:nvPr>
            <p:ph type="body" sz="quarter" idx="16" hasCustomPrompt="1"/>
          </p:nvPr>
        </p:nvSpPr>
        <p:spPr>
          <a:xfrm>
            <a:off x="251521" y="123478"/>
            <a:ext cx="3888431" cy="720080"/>
          </a:xfrm>
        </p:spPr>
        <p:txBody>
          <a:bodyPr>
            <a:noAutofit/>
          </a:bodyPr>
          <a:lstStyle>
            <a:lvl1pPr marL="0" indent="0">
              <a:lnSpc>
                <a:spcPts val="3000"/>
              </a:lnSpc>
              <a:buNone/>
              <a:defRPr sz="3000">
                <a:solidFill>
                  <a:srgbClr val="0A3470"/>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14" name="Дата 13"/>
          <p:cNvSpPr>
            <a:spLocks noGrp="1"/>
          </p:cNvSpPr>
          <p:nvPr>
            <p:ph type="dt" sz="half" idx="10"/>
          </p:nvPr>
        </p:nvSpPr>
        <p:spPr/>
        <p:txBody>
          <a:bodyPr/>
          <a:lstStyle/>
          <a:p>
            <a:fld id="{2CC83EAF-5D58-4128-B27B-15541B11FBD3}" type="datetimeFigureOut">
              <a:rPr lang="ru-RU" smtClean="0"/>
              <a:pPr/>
              <a:t>14.03.2023</a:t>
            </a:fld>
            <a:endParaRPr lang="ru-RU"/>
          </a:p>
        </p:txBody>
      </p:sp>
      <p:sp>
        <p:nvSpPr>
          <p:cNvPr id="15" name="Номер слайда 14"/>
          <p:cNvSpPr>
            <a:spLocks noGrp="1"/>
          </p:cNvSpPr>
          <p:nvPr>
            <p:ph type="sldNum" sz="quarter" idx="11"/>
          </p:nvPr>
        </p:nvSpPr>
        <p:spPr/>
        <p:txBody>
          <a:bodyPr/>
          <a:lstStyle/>
          <a:p>
            <a:fld id="{9B243E37-2564-4D58-ABC1-0ECB0B170E1E}" type="slidenum">
              <a:rPr lang="ru-RU" smtClean="0"/>
              <a:pPr/>
              <a:t>‹#›</a:t>
            </a:fld>
            <a:endParaRPr lang="ru-RU"/>
          </a:p>
        </p:txBody>
      </p:sp>
      <p:sp>
        <p:nvSpPr>
          <p:cNvPr id="16" name="Нижний колонтитул 15"/>
          <p:cNvSpPr>
            <a:spLocks noGrp="1"/>
          </p:cNvSpPr>
          <p:nvPr>
            <p:ph type="ftr" sz="quarter" idx="12"/>
          </p:nvPr>
        </p:nvSpPr>
        <p:spPr/>
        <p:txBody>
          <a:bodyPr/>
          <a:lstStyle/>
          <a:p>
            <a:endParaRPr lang="ru-RU"/>
          </a:p>
        </p:txBody>
      </p:sp>
      <p:sp>
        <p:nvSpPr>
          <p:cNvPr id="20" name="Прямоугольник 19"/>
          <p:cNvSpPr/>
          <p:nvPr userDrawn="1"/>
        </p:nvSpPr>
        <p:spPr>
          <a:xfrm>
            <a:off x="4427984" y="0"/>
            <a:ext cx="4716016" cy="5143500"/>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userDrawn="1"/>
        </p:nvSpPr>
        <p:spPr>
          <a:xfrm>
            <a:off x="4211960" y="915566"/>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userDrawn="1"/>
        </p:nvSpPr>
        <p:spPr>
          <a:xfrm>
            <a:off x="4211960" y="1923678"/>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userDrawn="1"/>
        </p:nvSpPr>
        <p:spPr>
          <a:xfrm>
            <a:off x="4211960" y="3003798"/>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Прямоугольник 23"/>
          <p:cNvSpPr/>
          <p:nvPr userDrawn="1"/>
        </p:nvSpPr>
        <p:spPr>
          <a:xfrm>
            <a:off x="4211960" y="4083918"/>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userDrawn="1"/>
        </p:nvSpPr>
        <p:spPr>
          <a:xfrm>
            <a:off x="251520" y="4623978"/>
            <a:ext cx="1440160" cy="54006"/>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userDrawn="1"/>
        </p:nvSpPr>
        <p:spPr>
          <a:xfrm>
            <a:off x="4211960" y="339502"/>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userDrawn="1"/>
        </p:nvSpPr>
        <p:spPr>
          <a:xfrm>
            <a:off x="4211960" y="1419622"/>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userDrawn="1"/>
        </p:nvSpPr>
        <p:spPr>
          <a:xfrm>
            <a:off x="4211960" y="2427734"/>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userDrawn="1"/>
        </p:nvSpPr>
        <p:spPr>
          <a:xfrm>
            <a:off x="4211960" y="3507854"/>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Прямоугольник 28"/>
          <p:cNvSpPr/>
          <p:nvPr userDrawn="1"/>
        </p:nvSpPr>
        <p:spPr>
          <a:xfrm>
            <a:off x="4211960" y="4587974"/>
            <a:ext cx="360040" cy="21602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Picture 4" descr="M:\Брендбук БГУ\логотипы\rus\png bel.png"/>
          <p:cNvPicPr>
            <a:picLocks noChangeAspect="1" noChangeArrowheads="1"/>
          </p:cNvPicPr>
          <p:nvPr userDrawn="1"/>
        </p:nvPicPr>
        <p:blipFill>
          <a:blip r:embed="rId2" cstate="print"/>
          <a:srcRect/>
          <a:stretch>
            <a:fillRect/>
          </a:stretch>
        </p:blipFill>
        <p:spPr bwMode="auto">
          <a:xfrm>
            <a:off x="7596336" y="4659982"/>
            <a:ext cx="1413635" cy="360000"/>
          </a:xfrm>
          <a:prstGeom prst="rect">
            <a:avLst/>
          </a:prstGeom>
          <a:noFill/>
        </p:spPr>
      </p:pic>
      <p:sp>
        <p:nvSpPr>
          <p:cNvPr id="26" name="Текст 29"/>
          <p:cNvSpPr>
            <a:spLocks noGrp="1"/>
          </p:cNvSpPr>
          <p:nvPr>
            <p:ph type="body" sz="quarter" idx="13" hasCustomPrompt="1"/>
          </p:nvPr>
        </p:nvSpPr>
        <p:spPr>
          <a:xfrm>
            <a:off x="250825" y="1059656"/>
            <a:ext cx="3600450" cy="3239691"/>
          </a:xfrm>
        </p:spPr>
        <p:txBody>
          <a:bodyPr>
            <a:normAutofit/>
          </a:bodyPr>
          <a:lstStyle>
            <a:lvl1pPr marL="0" indent="0" algn="just">
              <a:buNone/>
              <a:defRPr sz="2800">
                <a:solidFill>
                  <a:srgbClr val="0A3470"/>
                </a:solidFill>
                <a:latin typeface="Arial" pitchFamily="34" charset="0"/>
                <a:cs typeface="Arial" pitchFamily="34" charset="0"/>
              </a:defRPr>
            </a:lvl1pPr>
            <a:lvl2pPr>
              <a:defRPr>
                <a:solidFill>
                  <a:srgbClr val="0A3470"/>
                </a:solidFill>
                <a:latin typeface="Arial" pitchFamily="34" charset="0"/>
                <a:cs typeface="Arial" pitchFamily="34" charset="0"/>
              </a:defRPr>
            </a:lvl2pPr>
            <a:lvl3pPr>
              <a:defRPr>
                <a:solidFill>
                  <a:srgbClr val="0A3470"/>
                </a:solidFill>
                <a:latin typeface="Arial" pitchFamily="34" charset="0"/>
                <a:cs typeface="Arial" pitchFamily="34" charset="0"/>
              </a:defRPr>
            </a:lvl3pPr>
            <a:lvl4pPr>
              <a:defRPr>
                <a:solidFill>
                  <a:srgbClr val="0A3470"/>
                </a:solidFill>
                <a:latin typeface="Arial" pitchFamily="34" charset="0"/>
                <a:cs typeface="Arial" pitchFamily="34" charset="0"/>
              </a:defRPr>
            </a:lvl4pPr>
            <a:lvl5pPr>
              <a:defRPr>
                <a:solidFill>
                  <a:srgbClr val="0A3470"/>
                </a:solidFill>
                <a:latin typeface="Arial" pitchFamily="34" charset="0"/>
                <a:cs typeface="Arial" pitchFamily="34" charset="0"/>
              </a:defRPr>
            </a:lvl5pPr>
          </a:lstStyle>
          <a:p>
            <a:pPr lvl="0"/>
            <a:r>
              <a:rPr lang="ru-RU" dirty="0"/>
              <a:t>Текст</a:t>
            </a:r>
          </a:p>
        </p:txBody>
      </p:sp>
      <p:sp>
        <p:nvSpPr>
          <p:cNvPr id="33" name="Текст 29"/>
          <p:cNvSpPr>
            <a:spLocks noGrp="1"/>
          </p:cNvSpPr>
          <p:nvPr>
            <p:ph type="body" sz="quarter" idx="14" hasCustomPrompt="1"/>
          </p:nvPr>
        </p:nvSpPr>
        <p:spPr>
          <a:xfrm>
            <a:off x="4716016" y="195486"/>
            <a:ext cx="4211960" cy="4320480"/>
          </a:xfrm>
        </p:spPr>
        <p:txBody>
          <a:bodyPr>
            <a:normAutofit/>
          </a:bodyPr>
          <a:lstStyle>
            <a:lvl1pPr marL="0" indent="0" algn="just">
              <a:buNone/>
              <a:defRPr sz="280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ru-RU" dirty="0"/>
              <a:t>Текст</a:t>
            </a:r>
          </a:p>
        </p:txBody>
      </p:sp>
      <p:sp>
        <p:nvSpPr>
          <p:cNvPr id="34" name="Текст 11"/>
          <p:cNvSpPr>
            <a:spLocks noGrp="1"/>
          </p:cNvSpPr>
          <p:nvPr>
            <p:ph type="body" sz="quarter" idx="15" hasCustomPrompt="1"/>
          </p:nvPr>
        </p:nvSpPr>
        <p:spPr>
          <a:xfrm>
            <a:off x="251521" y="123478"/>
            <a:ext cx="3888431" cy="720080"/>
          </a:xfrm>
        </p:spPr>
        <p:txBody>
          <a:bodyPr>
            <a:noAutofit/>
          </a:bodyPr>
          <a:lstStyle>
            <a:lvl1pPr marL="0" indent="0">
              <a:lnSpc>
                <a:spcPts val="3000"/>
              </a:lnSpc>
              <a:buNone/>
              <a:defRPr sz="3000">
                <a:solidFill>
                  <a:srgbClr val="0A3470"/>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4788024" y="555526"/>
            <a:ext cx="1872208" cy="1944216"/>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userDrawn="1"/>
        </p:nvSpPr>
        <p:spPr>
          <a:xfrm>
            <a:off x="4788024" y="2643758"/>
            <a:ext cx="1872208" cy="1944216"/>
          </a:xfrm>
          <a:prstGeom prst="rect">
            <a:avLst/>
          </a:prstGeom>
          <a:solidFill>
            <a:srgbClr val="3076AF"/>
          </a:solidFill>
          <a:ln>
            <a:solidFill>
              <a:srgbClr val="307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userDrawn="1"/>
        </p:nvSpPr>
        <p:spPr>
          <a:xfrm>
            <a:off x="6804248" y="2643758"/>
            <a:ext cx="1872208" cy="1944216"/>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userDrawn="1"/>
        </p:nvSpPr>
        <p:spPr>
          <a:xfrm>
            <a:off x="6804248" y="555526"/>
            <a:ext cx="1872208" cy="1944216"/>
          </a:xfrm>
          <a:prstGeom prst="rect">
            <a:avLst/>
          </a:prstGeom>
          <a:solidFill>
            <a:srgbClr val="3076AF"/>
          </a:solidFill>
          <a:ln>
            <a:solidFill>
              <a:srgbClr val="307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2" descr="M:\Брендбук БГУ\логотипы\rus\png..png"/>
          <p:cNvPicPr>
            <a:picLocks noChangeAspect="1" noChangeArrowheads="1"/>
          </p:cNvPicPr>
          <p:nvPr userDrawn="1"/>
        </p:nvPicPr>
        <p:blipFill>
          <a:blip r:embed="rId2" cstate="print"/>
          <a:srcRect/>
          <a:stretch>
            <a:fillRect/>
          </a:stretch>
        </p:blipFill>
        <p:spPr bwMode="auto">
          <a:xfrm>
            <a:off x="7596336" y="4659982"/>
            <a:ext cx="1413789" cy="360040"/>
          </a:xfrm>
          <a:prstGeom prst="rect">
            <a:avLst/>
          </a:prstGeom>
          <a:noFill/>
        </p:spPr>
      </p:pic>
      <p:sp>
        <p:nvSpPr>
          <p:cNvPr id="12" name="Текст 29"/>
          <p:cNvSpPr>
            <a:spLocks noGrp="1"/>
          </p:cNvSpPr>
          <p:nvPr>
            <p:ph type="body" sz="quarter" idx="13" hasCustomPrompt="1"/>
          </p:nvPr>
        </p:nvSpPr>
        <p:spPr>
          <a:xfrm>
            <a:off x="250824" y="1059656"/>
            <a:ext cx="4177159" cy="3744342"/>
          </a:xfrm>
        </p:spPr>
        <p:txBody>
          <a:bodyPr>
            <a:normAutofit/>
          </a:bodyPr>
          <a:lstStyle>
            <a:lvl1pPr marL="0" indent="0" algn="just">
              <a:buNone/>
              <a:defRPr sz="2800">
                <a:solidFill>
                  <a:srgbClr val="0A3470"/>
                </a:solidFill>
                <a:latin typeface="Arial" pitchFamily="34" charset="0"/>
                <a:cs typeface="Arial" pitchFamily="34" charset="0"/>
              </a:defRPr>
            </a:lvl1pPr>
            <a:lvl2pPr>
              <a:defRPr>
                <a:solidFill>
                  <a:srgbClr val="0A3470"/>
                </a:solidFill>
                <a:latin typeface="Arial" pitchFamily="34" charset="0"/>
                <a:cs typeface="Arial" pitchFamily="34" charset="0"/>
              </a:defRPr>
            </a:lvl2pPr>
            <a:lvl3pPr>
              <a:defRPr>
                <a:solidFill>
                  <a:srgbClr val="0A3470"/>
                </a:solidFill>
                <a:latin typeface="Arial" pitchFamily="34" charset="0"/>
                <a:cs typeface="Arial" pitchFamily="34" charset="0"/>
              </a:defRPr>
            </a:lvl3pPr>
            <a:lvl4pPr>
              <a:defRPr>
                <a:solidFill>
                  <a:srgbClr val="0A3470"/>
                </a:solidFill>
                <a:latin typeface="Arial" pitchFamily="34" charset="0"/>
                <a:cs typeface="Arial" pitchFamily="34" charset="0"/>
              </a:defRPr>
            </a:lvl4pPr>
            <a:lvl5pPr>
              <a:defRPr>
                <a:solidFill>
                  <a:srgbClr val="0A3470"/>
                </a:solidFill>
                <a:latin typeface="Arial" pitchFamily="34" charset="0"/>
                <a:cs typeface="Arial" pitchFamily="34" charset="0"/>
              </a:defRPr>
            </a:lvl5pPr>
          </a:lstStyle>
          <a:p>
            <a:pPr lvl="0"/>
            <a:r>
              <a:rPr lang="ru-RU" dirty="0"/>
              <a:t>Текст</a:t>
            </a:r>
          </a:p>
        </p:txBody>
      </p:sp>
      <p:sp>
        <p:nvSpPr>
          <p:cNvPr id="9" name="Текст 11"/>
          <p:cNvSpPr>
            <a:spLocks noGrp="1"/>
          </p:cNvSpPr>
          <p:nvPr>
            <p:ph type="body" sz="quarter" idx="15" hasCustomPrompt="1"/>
          </p:nvPr>
        </p:nvSpPr>
        <p:spPr>
          <a:xfrm>
            <a:off x="251521" y="123478"/>
            <a:ext cx="4176462" cy="720080"/>
          </a:xfrm>
        </p:spPr>
        <p:txBody>
          <a:bodyPr>
            <a:noAutofit/>
          </a:bodyPr>
          <a:lstStyle>
            <a:lvl1pPr marL="0" indent="0">
              <a:lnSpc>
                <a:spcPts val="3000"/>
              </a:lnSpc>
              <a:buNone/>
              <a:defRPr sz="3000">
                <a:solidFill>
                  <a:srgbClr val="0A3470"/>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pic>
        <p:nvPicPr>
          <p:cNvPr id="4098" name="Picture 2" descr="C:\Users\uchebn\Downloads\Презентация для БГУ (6).png"/>
          <p:cNvPicPr>
            <a:picLocks noChangeAspect="1" noChangeArrowheads="1"/>
          </p:cNvPicPr>
          <p:nvPr userDrawn="1"/>
        </p:nvPicPr>
        <p:blipFill>
          <a:blip r:embed="rId2" cstate="print"/>
          <a:srcRect/>
          <a:stretch>
            <a:fillRect/>
          </a:stretch>
        </p:blipFill>
        <p:spPr bwMode="auto">
          <a:xfrm>
            <a:off x="0" y="0"/>
            <a:ext cx="9144617" cy="5143500"/>
          </a:xfrm>
          <a:prstGeom prst="rect">
            <a:avLst/>
          </a:prstGeom>
          <a:noFill/>
        </p:spPr>
      </p:pic>
      <p:pic>
        <p:nvPicPr>
          <p:cNvPr id="8" name="Picture 2" descr="M:\Брендбук БГУ\логотипы\rus\png..png"/>
          <p:cNvPicPr>
            <a:picLocks noChangeAspect="1" noChangeArrowheads="1"/>
          </p:cNvPicPr>
          <p:nvPr userDrawn="1"/>
        </p:nvPicPr>
        <p:blipFill>
          <a:blip r:embed="rId3" cstate="print"/>
          <a:srcRect/>
          <a:stretch>
            <a:fillRect/>
          </a:stretch>
        </p:blipFill>
        <p:spPr bwMode="auto">
          <a:xfrm>
            <a:off x="7596336" y="4659982"/>
            <a:ext cx="1413789" cy="360040"/>
          </a:xfrm>
          <a:prstGeom prst="rect">
            <a:avLst/>
          </a:prstGeom>
          <a:noFill/>
        </p:spPr>
      </p:pic>
      <p:pic>
        <p:nvPicPr>
          <p:cNvPr id="5" name="Picture 4" descr="M:\Брендбук БГУ\логотипы\rus\png bel.png"/>
          <p:cNvPicPr>
            <a:picLocks noChangeAspect="1" noChangeArrowheads="1"/>
          </p:cNvPicPr>
          <p:nvPr userDrawn="1"/>
        </p:nvPicPr>
        <p:blipFill>
          <a:blip r:embed="rId4" cstate="print"/>
          <a:srcRect/>
          <a:stretch>
            <a:fillRect/>
          </a:stretch>
        </p:blipFill>
        <p:spPr bwMode="auto">
          <a:xfrm>
            <a:off x="7596336" y="4659982"/>
            <a:ext cx="1413635" cy="360000"/>
          </a:xfrm>
          <a:prstGeom prst="rect">
            <a:avLst/>
          </a:prstGeom>
          <a:noFill/>
        </p:spPr>
      </p:pic>
      <p:sp>
        <p:nvSpPr>
          <p:cNvPr id="6" name="Текст 11"/>
          <p:cNvSpPr>
            <a:spLocks noGrp="1"/>
          </p:cNvSpPr>
          <p:nvPr>
            <p:ph type="body" sz="quarter" idx="14" hasCustomPrompt="1"/>
          </p:nvPr>
        </p:nvSpPr>
        <p:spPr>
          <a:xfrm>
            <a:off x="683568" y="483518"/>
            <a:ext cx="7632848" cy="4104456"/>
          </a:xfrm>
        </p:spPr>
        <p:txBody>
          <a:bodyPr>
            <a:normAutofit/>
          </a:bodyPr>
          <a:lstStyle>
            <a:lvl1pPr marL="0" indent="0" algn="ctr">
              <a:buNone/>
              <a:defRPr sz="2800">
                <a:ln>
                  <a:solidFill>
                    <a:schemeClr val="bg1"/>
                  </a:solidFill>
                </a:ln>
                <a:solidFill>
                  <a:schemeClr val="bg1"/>
                </a:solidFill>
                <a:latin typeface="Arial" pitchFamily="34" charset="0"/>
                <a:cs typeface="Arial" pitchFamily="34" charset="0"/>
              </a:defRPr>
            </a:lvl1pPr>
          </a:lstStyle>
          <a:p>
            <a:pPr lvl="0"/>
            <a:r>
              <a:rPr lang="ru-RU" dirty="0"/>
              <a:t>Текст</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pic>
        <p:nvPicPr>
          <p:cNvPr id="4099" name="Picture 3" descr="C:\Users\uchebn\Downloads\Презентация для БГУ (7).png"/>
          <p:cNvPicPr>
            <a:picLocks noChangeAspect="1" noChangeArrowheads="1"/>
          </p:cNvPicPr>
          <p:nvPr userDrawn="1"/>
        </p:nvPicPr>
        <p:blipFill>
          <a:blip r:embed="rId2" cstate="print"/>
          <a:srcRect/>
          <a:stretch>
            <a:fillRect/>
          </a:stretch>
        </p:blipFill>
        <p:spPr bwMode="auto">
          <a:xfrm>
            <a:off x="0" y="0"/>
            <a:ext cx="9144000" cy="5143500"/>
          </a:xfrm>
          <a:prstGeom prst="rect">
            <a:avLst/>
          </a:prstGeom>
          <a:noFill/>
        </p:spPr>
      </p:pic>
      <p:sp>
        <p:nvSpPr>
          <p:cNvPr id="10" name="Текст 11"/>
          <p:cNvSpPr>
            <a:spLocks noGrp="1"/>
          </p:cNvSpPr>
          <p:nvPr>
            <p:ph type="body" sz="quarter" idx="14" hasCustomPrompt="1"/>
          </p:nvPr>
        </p:nvSpPr>
        <p:spPr>
          <a:xfrm>
            <a:off x="683568" y="483518"/>
            <a:ext cx="7632848" cy="4104456"/>
          </a:xfrm>
        </p:spPr>
        <p:txBody>
          <a:bodyPr>
            <a:normAutofit/>
          </a:bodyPr>
          <a:lstStyle>
            <a:lvl1pPr marL="0" indent="0" algn="ctr">
              <a:buNone/>
              <a:defRPr sz="2800">
                <a:ln>
                  <a:solidFill>
                    <a:schemeClr val="bg1"/>
                  </a:solidFill>
                </a:ln>
                <a:solidFill>
                  <a:schemeClr val="bg1"/>
                </a:solidFill>
                <a:latin typeface="Arial" pitchFamily="34" charset="0"/>
                <a:cs typeface="Arial" pitchFamily="34" charset="0"/>
              </a:defRPr>
            </a:lvl1pPr>
          </a:lstStyle>
          <a:p>
            <a:pPr lvl="0"/>
            <a:r>
              <a:rPr lang="ru-RU" dirty="0"/>
              <a:t>Текст</a:t>
            </a:r>
          </a:p>
        </p:txBody>
      </p:sp>
      <p:pic>
        <p:nvPicPr>
          <p:cNvPr id="5" name="Picture 4" descr="M:\Брендбук БГУ\логотипы\rus\png bel.png"/>
          <p:cNvPicPr>
            <a:picLocks noChangeAspect="1" noChangeArrowheads="1"/>
          </p:cNvPicPr>
          <p:nvPr userDrawn="1"/>
        </p:nvPicPr>
        <p:blipFill>
          <a:blip r:embed="rId3" cstate="print"/>
          <a:srcRect/>
          <a:stretch>
            <a:fillRect/>
          </a:stretch>
        </p:blipFill>
        <p:spPr bwMode="auto">
          <a:xfrm>
            <a:off x="7596336" y="4659982"/>
            <a:ext cx="1413635" cy="360000"/>
          </a:xfrm>
          <a:prstGeom prst="rect">
            <a:avLst/>
          </a:prstGeom>
          <a:noFill/>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pic>
        <p:nvPicPr>
          <p:cNvPr id="6146" name="Picture 2" descr="C:\Users\uchebn\Downloads\Презентация для БГУ (8).png"/>
          <p:cNvPicPr>
            <a:picLocks noChangeAspect="1" noChangeArrowheads="1"/>
          </p:cNvPicPr>
          <p:nvPr userDrawn="1"/>
        </p:nvPicPr>
        <p:blipFill>
          <a:blip r:embed="rId2" cstate="print"/>
          <a:srcRect/>
          <a:stretch>
            <a:fillRect/>
          </a:stretch>
        </p:blipFill>
        <p:spPr bwMode="auto">
          <a:xfrm>
            <a:off x="-16803" y="0"/>
            <a:ext cx="9143999" cy="5143500"/>
          </a:xfrm>
          <a:prstGeom prst="rect">
            <a:avLst/>
          </a:prstGeom>
          <a:noFill/>
        </p:spPr>
      </p:pic>
      <p:pic>
        <p:nvPicPr>
          <p:cNvPr id="5" name="Picture 4" descr="M:\Брендбук БГУ\логотипы\rus\png bel.png"/>
          <p:cNvPicPr>
            <a:picLocks noChangeAspect="1" noChangeArrowheads="1"/>
          </p:cNvPicPr>
          <p:nvPr userDrawn="1"/>
        </p:nvPicPr>
        <p:blipFill>
          <a:blip r:embed="rId3" cstate="print"/>
          <a:srcRect/>
          <a:stretch>
            <a:fillRect/>
          </a:stretch>
        </p:blipFill>
        <p:spPr bwMode="auto">
          <a:xfrm>
            <a:off x="7596336" y="4659982"/>
            <a:ext cx="1413635" cy="360000"/>
          </a:xfrm>
          <a:prstGeom prst="rect">
            <a:avLst/>
          </a:prstGeom>
          <a:noFill/>
        </p:spPr>
      </p:pic>
      <p:sp>
        <p:nvSpPr>
          <p:cNvPr id="6" name="Текст 11"/>
          <p:cNvSpPr>
            <a:spLocks noGrp="1"/>
          </p:cNvSpPr>
          <p:nvPr>
            <p:ph type="body" sz="quarter" idx="14" hasCustomPrompt="1"/>
          </p:nvPr>
        </p:nvSpPr>
        <p:spPr>
          <a:xfrm>
            <a:off x="683568" y="483518"/>
            <a:ext cx="7632848" cy="4104456"/>
          </a:xfrm>
        </p:spPr>
        <p:txBody>
          <a:bodyPr>
            <a:normAutofit/>
          </a:bodyPr>
          <a:lstStyle>
            <a:lvl1pPr marL="0" indent="0" algn="ctr">
              <a:buNone/>
              <a:defRPr sz="2800">
                <a:ln>
                  <a:solidFill>
                    <a:schemeClr val="bg1"/>
                  </a:solidFill>
                </a:ln>
                <a:solidFill>
                  <a:schemeClr val="bg1"/>
                </a:solidFill>
                <a:latin typeface="Arial" pitchFamily="34" charset="0"/>
                <a:cs typeface="Arial" pitchFamily="34" charset="0"/>
              </a:defRPr>
            </a:lvl1pPr>
          </a:lstStyle>
          <a:p>
            <a:pPr lvl="0"/>
            <a:r>
              <a:rPr lang="ru-RU" dirty="0"/>
              <a:t>Текст</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bg>
      <p:bgPr>
        <a:solidFill>
          <a:srgbClr val="0A3470"/>
        </a:solidFill>
        <a:effectLst/>
      </p:bgPr>
    </p:bg>
    <p:spTree>
      <p:nvGrpSpPr>
        <p:cNvPr id="1" name=""/>
        <p:cNvGrpSpPr/>
        <p:nvPr/>
      </p:nvGrpSpPr>
      <p:grpSpPr>
        <a:xfrm>
          <a:off x="0" y="0"/>
          <a:ext cx="0" cy="0"/>
          <a:chOff x="0" y="0"/>
          <a:chExt cx="0" cy="0"/>
        </a:xfrm>
      </p:grpSpPr>
      <p:cxnSp>
        <p:nvCxnSpPr>
          <p:cNvPr id="8" name="Прямая соединительная линия 7"/>
          <p:cNvCxnSpPr/>
          <p:nvPr userDrawn="1"/>
        </p:nvCxnSpPr>
        <p:spPr>
          <a:xfrm>
            <a:off x="2232248" y="1624525"/>
            <a:ext cx="4572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Текст 12"/>
          <p:cNvSpPr>
            <a:spLocks noGrp="1"/>
          </p:cNvSpPr>
          <p:nvPr>
            <p:ph type="body" sz="quarter" idx="10" hasCustomPrompt="1"/>
          </p:nvPr>
        </p:nvSpPr>
        <p:spPr>
          <a:xfrm>
            <a:off x="2232248" y="1707654"/>
            <a:ext cx="4572000" cy="2160240"/>
          </a:xfrm>
        </p:spPr>
        <p:txBody>
          <a:bodyPr>
            <a:normAutofit/>
          </a:bodyPr>
          <a:lstStyle>
            <a:lvl1pPr marL="0" indent="0" algn="ctr">
              <a:buNone/>
              <a:defRPr sz="2400" baseline="0">
                <a:ln>
                  <a:solidFill>
                    <a:schemeClr val="bg1"/>
                  </a:solidFill>
                </a:ln>
                <a:solidFill>
                  <a:schemeClr val="bg1"/>
                </a:solidFill>
                <a:latin typeface="Arial" panose="020B0604020202020204" pitchFamily="34" charset="0"/>
                <a:cs typeface="Arial" panose="020B0604020202020204" pitchFamily="34" charset="0"/>
              </a:defRPr>
            </a:lvl1pPr>
          </a:lstStyle>
          <a:p>
            <a:pPr lvl="0"/>
            <a:r>
              <a:rPr lang="ru-RU" dirty="0"/>
              <a:t>Текст заголовка</a:t>
            </a:r>
          </a:p>
        </p:txBody>
      </p:sp>
      <p:sp>
        <p:nvSpPr>
          <p:cNvPr id="17" name="Текст 12"/>
          <p:cNvSpPr>
            <a:spLocks noGrp="1"/>
          </p:cNvSpPr>
          <p:nvPr>
            <p:ph type="body" sz="quarter" idx="11" hasCustomPrompt="1"/>
          </p:nvPr>
        </p:nvSpPr>
        <p:spPr>
          <a:xfrm>
            <a:off x="2232248" y="4083918"/>
            <a:ext cx="4571999" cy="504056"/>
          </a:xfrm>
        </p:spPr>
        <p:txBody>
          <a:bodyPr>
            <a:normAutofit/>
          </a:bodyPr>
          <a:lstStyle>
            <a:lvl1pPr marL="0" indent="0" algn="ctr">
              <a:buNone/>
              <a:defRPr sz="1200" baseline="0">
                <a:ln>
                  <a:solidFill>
                    <a:schemeClr val="bg1"/>
                  </a:solidFill>
                </a:ln>
                <a:solidFill>
                  <a:schemeClr val="bg1"/>
                </a:solidFill>
                <a:latin typeface="Arial" panose="020B0604020202020204" pitchFamily="34" charset="0"/>
                <a:cs typeface="Arial" panose="020B0604020202020204" pitchFamily="34" charset="0"/>
              </a:defRPr>
            </a:lvl1pPr>
          </a:lstStyle>
          <a:p>
            <a:pPr lvl="0"/>
            <a:r>
              <a:rPr lang="ru-RU" dirty="0"/>
              <a:t>Текст подзаголовка</a:t>
            </a:r>
          </a:p>
        </p:txBody>
      </p:sp>
      <p:sp>
        <p:nvSpPr>
          <p:cNvPr id="18" name="Текст 12"/>
          <p:cNvSpPr>
            <a:spLocks noGrp="1"/>
          </p:cNvSpPr>
          <p:nvPr>
            <p:ph type="body" sz="quarter" idx="12" hasCustomPrompt="1"/>
          </p:nvPr>
        </p:nvSpPr>
        <p:spPr>
          <a:xfrm>
            <a:off x="2232248" y="1168903"/>
            <a:ext cx="4572000" cy="383615"/>
          </a:xfrm>
        </p:spPr>
        <p:txBody>
          <a:bodyPr>
            <a:normAutofit/>
          </a:bodyPr>
          <a:lstStyle>
            <a:lvl1pPr marL="0" indent="0" algn="ctr">
              <a:buNone/>
              <a:defRPr sz="1400" baseline="0">
                <a:ln>
                  <a:solidFill>
                    <a:schemeClr val="bg1"/>
                  </a:solidFill>
                </a:ln>
                <a:solidFill>
                  <a:schemeClr val="bg1"/>
                </a:solidFill>
                <a:latin typeface="Arial" panose="020B0604020202020204" pitchFamily="34" charset="0"/>
                <a:cs typeface="Arial" panose="020B0604020202020204" pitchFamily="34" charset="0"/>
              </a:defRPr>
            </a:lvl1pPr>
          </a:lstStyle>
          <a:p>
            <a:pPr lvl="0"/>
            <a:r>
              <a:rPr lang="ru-RU" dirty="0"/>
              <a:t>Текст</a:t>
            </a:r>
          </a:p>
        </p:txBody>
      </p:sp>
      <p:cxnSp>
        <p:nvCxnSpPr>
          <p:cNvPr id="10" name="Прямая соединительная линия 9"/>
          <p:cNvCxnSpPr/>
          <p:nvPr userDrawn="1"/>
        </p:nvCxnSpPr>
        <p:spPr>
          <a:xfrm>
            <a:off x="2232248" y="3939902"/>
            <a:ext cx="4572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119" y="339502"/>
            <a:ext cx="2373693" cy="604240"/>
          </a:xfrm>
          <a:prstGeom prst="rect">
            <a:avLst/>
          </a:prstGeom>
        </p:spPr>
      </p:pic>
    </p:spTree>
    <p:extLst>
      <p:ext uri="{BB962C8B-B14F-4D97-AF65-F5344CB8AC3E}">
        <p14:creationId xmlns:p14="http://schemas.microsoft.com/office/powerpoint/2010/main" val="2895204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350" b="0" i="0">
                <a:solidFill>
                  <a:schemeClr val="bg1"/>
                </a:solidFill>
                <a:latin typeface="Calibri"/>
                <a:cs typeface="Calibri"/>
              </a:defRPr>
            </a:lvl1pPr>
          </a:lstStyle>
          <a:p>
            <a:endParaRPr/>
          </a:p>
        </p:txBody>
      </p:sp>
      <p:sp>
        <p:nvSpPr>
          <p:cNvPr id="3" name="Holder 3"/>
          <p:cNvSpPr>
            <a:spLocks noGrp="1"/>
          </p:cNvSpPr>
          <p:nvPr>
            <p:ph sz="half" idx="2"/>
          </p:nvPr>
        </p:nvSpPr>
        <p:spPr>
          <a:xfrm>
            <a:off x="659587" y="1381278"/>
            <a:ext cx="3220403" cy="184666"/>
          </a:xfrm>
          <a:prstGeom prst="rect">
            <a:avLst/>
          </a:prstGeom>
        </p:spPr>
        <p:txBody>
          <a:bodyPr wrap="square" lIns="0" tIns="0" rIns="0" bIns="0">
            <a:spAutoFit/>
          </a:bodyPr>
          <a:lstStyle>
            <a:lvl1pPr>
              <a:defRPr sz="1200" b="0" i="0">
                <a:solidFill>
                  <a:schemeClr val="tx1"/>
                </a:solidFill>
                <a:latin typeface="Calibri"/>
                <a:cs typeface="Calibri"/>
              </a:defRPr>
            </a:lvl1pPr>
          </a:lstStyle>
          <a:p>
            <a:endParaRPr/>
          </a:p>
        </p:txBody>
      </p:sp>
      <p:sp>
        <p:nvSpPr>
          <p:cNvPr id="4" name="Holder 4"/>
          <p:cNvSpPr>
            <a:spLocks noGrp="1"/>
          </p:cNvSpPr>
          <p:nvPr>
            <p:ph sz="half" idx="3"/>
          </p:nvPr>
        </p:nvSpPr>
        <p:spPr>
          <a:xfrm>
            <a:off x="4709160" y="1183005"/>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defRPr/>
            </a:pPr>
            <a:endParaRPr lang="ru-RU" sz="135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685800">
              <a:defRPr/>
            </a:pPr>
            <a:fld id="{1D8BD707-D9CF-40AE-B4C6-C98DA3205C09}" type="datetimeFigureOut">
              <a:rPr lang="en-US" sz="1350" smtClean="0">
                <a:solidFill>
                  <a:prstClr val="black">
                    <a:tint val="75000"/>
                  </a:prstClr>
                </a:solidFill>
              </a:rPr>
              <a:pPr defTabSz="685800">
                <a:defRPr/>
              </a:pPr>
              <a:t>3/14/2023</a:t>
            </a:fld>
            <a:endParaRPr lang="en-US" sz="135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defRPr/>
            </a:pPr>
            <a:fld id="{B6F15528-21DE-4FAA-801E-634DDDAF4B2B}" type="slidenum">
              <a:rPr lang="ru-RU" sz="1350" smtClean="0">
                <a:solidFill>
                  <a:prstClr val="black">
                    <a:tint val="75000"/>
                  </a:prstClr>
                </a:solidFill>
              </a:rPr>
              <a:pPr defTabSz="685800">
                <a:defRPr/>
              </a:pPr>
              <a:t>‹#›</a:t>
            </a:fld>
            <a:endParaRPr lang="ru-RU" sz="1350">
              <a:solidFill>
                <a:prstClr val="black">
                  <a:tint val="75000"/>
                </a:prstClr>
              </a:solidFill>
            </a:endParaRPr>
          </a:p>
        </p:txBody>
      </p:sp>
    </p:spTree>
    <p:extLst>
      <p:ext uri="{BB962C8B-B14F-4D97-AF65-F5344CB8AC3E}">
        <p14:creationId xmlns:p14="http://schemas.microsoft.com/office/powerpoint/2010/main" val="3175019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Заголовок и объект">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409983" y="181794"/>
            <a:ext cx="4420835" cy="715770"/>
          </a:xfrm>
        </p:spPr>
        <p:txBody>
          <a:bodyPr>
            <a:normAutofit/>
          </a:bodyPr>
          <a:lstStyle>
            <a:lvl1pPr>
              <a:defRPr sz="2100">
                <a:solidFill>
                  <a:schemeClr val="bg1"/>
                </a:solidFill>
                <a:latin typeface="Arial" panose="020B0604020202020204" pitchFamily="34" charset="0"/>
                <a:cs typeface="Arial" panose="020B0604020202020204" pitchFamily="34" charset="0"/>
              </a:defRPr>
            </a:lvl1pPr>
          </a:lstStyle>
          <a:p>
            <a:r>
              <a:rPr lang="ru-RU" dirty="0"/>
              <a:t>ОБРАЗЕЦ ЗАГОЛОВКА</a:t>
            </a:r>
          </a:p>
        </p:txBody>
      </p:sp>
      <p:sp>
        <p:nvSpPr>
          <p:cNvPr id="4" name="Текст 3"/>
          <p:cNvSpPr>
            <a:spLocks noGrp="1"/>
          </p:cNvSpPr>
          <p:nvPr>
            <p:ph type="body" sz="quarter" idx="10"/>
          </p:nvPr>
        </p:nvSpPr>
        <p:spPr>
          <a:xfrm>
            <a:off x="629356" y="1221600"/>
            <a:ext cx="7939088" cy="3456384"/>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1593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Титульный слайд">
    <p:bg>
      <p:bgPr>
        <a:solidFill>
          <a:schemeClr val="bg1"/>
        </a:solidFill>
        <a:effectLst/>
      </p:bgPr>
    </p:bg>
    <p:spTree>
      <p:nvGrpSpPr>
        <p:cNvPr id="1" name=""/>
        <p:cNvGrpSpPr/>
        <p:nvPr/>
      </p:nvGrpSpPr>
      <p:grpSpPr>
        <a:xfrm>
          <a:off x="0" y="0"/>
          <a:ext cx="0" cy="0"/>
          <a:chOff x="0" y="0"/>
          <a:chExt cx="0" cy="0"/>
        </a:xfrm>
      </p:grpSpPr>
      <p:cxnSp>
        <p:nvCxnSpPr>
          <p:cNvPr id="8" name="Прямая соединительная линия 7"/>
          <p:cNvCxnSpPr/>
          <p:nvPr userDrawn="1"/>
        </p:nvCxnSpPr>
        <p:spPr>
          <a:xfrm>
            <a:off x="2232248" y="1624525"/>
            <a:ext cx="4572000" cy="0"/>
          </a:xfrm>
          <a:prstGeom prst="line">
            <a:avLst/>
          </a:prstGeom>
          <a:ln>
            <a:solidFill>
              <a:srgbClr val="0A3470"/>
            </a:solidFill>
          </a:ln>
        </p:spPr>
        <p:style>
          <a:lnRef idx="3">
            <a:schemeClr val="dk1"/>
          </a:lnRef>
          <a:fillRef idx="0">
            <a:schemeClr val="dk1"/>
          </a:fillRef>
          <a:effectRef idx="2">
            <a:schemeClr val="dk1"/>
          </a:effectRef>
          <a:fontRef idx="minor">
            <a:schemeClr val="tx1"/>
          </a:fontRef>
        </p:style>
      </p:cxnSp>
      <p:sp>
        <p:nvSpPr>
          <p:cNvPr id="13" name="Текст 12"/>
          <p:cNvSpPr>
            <a:spLocks noGrp="1"/>
          </p:cNvSpPr>
          <p:nvPr>
            <p:ph type="body" sz="quarter" idx="10" hasCustomPrompt="1"/>
          </p:nvPr>
        </p:nvSpPr>
        <p:spPr>
          <a:xfrm>
            <a:off x="2232248" y="1707654"/>
            <a:ext cx="4572000" cy="2160240"/>
          </a:xfrm>
        </p:spPr>
        <p:txBody>
          <a:bodyPr>
            <a:normAutofit/>
          </a:bodyPr>
          <a:lstStyle>
            <a:lvl1pPr marL="0" indent="0" algn="ctr">
              <a:buNone/>
              <a:defRPr sz="2400" baseline="0">
                <a:ln>
                  <a:solidFill>
                    <a:srgbClr val="0A3470"/>
                  </a:solidFill>
                </a:ln>
                <a:solidFill>
                  <a:srgbClr val="0A3470"/>
                </a:solidFill>
                <a:latin typeface="Arial" panose="020B0604020202020204" pitchFamily="34" charset="0"/>
                <a:cs typeface="Arial" panose="020B0604020202020204" pitchFamily="34" charset="0"/>
              </a:defRPr>
            </a:lvl1pPr>
          </a:lstStyle>
          <a:p>
            <a:pPr lvl="0"/>
            <a:r>
              <a:rPr lang="ru-RU" dirty="0"/>
              <a:t>Текст заголовка</a:t>
            </a:r>
          </a:p>
        </p:txBody>
      </p:sp>
      <p:sp>
        <p:nvSpPr>
          <p:cNvPr id="17" name="Текст 12"/>
          <p:cNvSpPr>
            <a:spLocks noGrp="1"/>
          </p:cNvSpPr>
          <p:nvPr>
            <p:ph type="body" sz="quarter" idx="11" hasCustomPrompt="1"/>
          </p:nvPr>
        </p:nvSpPr>
        <p:spPr>
          <a:xfrm>
            <a:off x="2232248" y="4083918"/>
            <a:ext cx="4571999" cy="504056"/>
          </a:xfrm>
        </p:spPr>
        <p:txBody>
          <a:bodyPr>
            <a:normAutofit/>
          </a:bodyPr>
          <a:lstStyle>
            <a:lvl1pPr marL="0" indent="0" algn="ctr">
              <a:buNone/>
              <a:defRPr sz="1200" baseline="0">
                <a:ln>
                  <a:solidFill>
                    <a:srgbClr val="0A3470"/>
                  </a:solidFill>
                </a:ln>
                <a:solidFill>
                  <a:srgbClr val="0A3470"/>
                </a:solidFill>
                <a:latin typeface="Arial" panose="020B0604020202020204" pitchFamily="34" charset="0"/>
                <a:cs typeface="Arial" panose="020B0604020202020204" pitchFamily="34" charset="0"/>
              </a:defRPr>
            </a:lvl1pPr>
          </a:lstStyle>
          <a:p>
            <a:pPr lvl="0"/>
            <a:r>
              <a:rPr lang="ru-RU" dirty="0"/>
              <a:t>Текст подзаголовка</a:t>
            </a:r>
          </a:p>
        </p:txBody>
      </p:sp>
      <p:sp>
        <p:nvSpPr>
          <p:cNvPr id="18" name="Текст 12"/>
          <p:cNvSpPr>
            <a:spLocks noGrp="1"/>
          </p:cNvSpPr>
          <p:nvPr>
            <p:ph type="body" sz="quarter" idx="12" hasCustomPrompt="1"/>
          </p:nvPr>
        </p:nvSpPr>
        <p:spPr>
          <a:xfrm>
            <a:off x="2232248" y="1168903"/>
            <a:ext cx="4572000" cy="383615"/>
          </a:xfrm>
        </p:spPr>
        <p:txBody>
          <a:bodyPr>
            <a:normAutofit/>
          </a:bodyPr>
          <a:lstStyle>
            <a:lvl1pPr marL="0" indent="0" algn="ctr">
              <a:buNone/>
              <a:defRPr sz="1400" baseline="0">
                <a:ln>
                  <a:solidFill>
                    <a:srgbClr val="0A3470"/>
                  </a:solidFill>
                </a:ln>
                <a:solidFill>
                  <a:srgbClr val="0A3470"/>
                </a:solidFill>
                <a:latin typeface="Arial" panose="020B0604020202020204" pitchFamily="34" charset="0"/>
                <a:cs typeface="Arial" panose="020B0604020202020204" pitchFamily="34" charset="0"/>
              </a:defRPr>
            </a:lvl1pPr>
          </a:lstStyle>
          <a:p>
            <a:pPr lvl="0"/>
            <a:r>
              <a:rPr lang="ru-RU" dirty="0"/>
              <a:t>Текст</a:t>
            </a:r>
          </a:p>
        </p:txBody>
      </p:sp>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118" y="339502"/>
            <a:ext cx="2373693" cy="604241"/>
          </a:xfrm>
          <a:prstGeom prst="rect">
            <a:avLst/>
          </a:prstGeom>
        </p:spPr>
      </p:pic>
      <p:cxnSp>
        <p:nvCxnSpPr>
          <p:cNvPr id="10" name="Прямая соединительная линия 9"/>
          <p:cNvCxnSpPr/>
          <p:nvPr userDrawn="1"/>
        </p:nvCxnSpPr>
        <p:spPr>
          <a:xfrm>
            <a:off x="2232248" y="3939902"/>
            <a:ext cx="4572000" cy="0"/>
          </a:xfrm>
          <a:prstGeom prst="line">
            <a:avLst/>
          </a:prstGeom>
          <a:ln>
            <a:solidFill>
              <a:srgbClr val="0A347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1104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bg>
      <p:bgPr>
        <a:solidFill>
          <a:schemeClr val="bg1"/>
        </a:solidFill>
        <a:effectLst/>
      </p:bgPr>
    </p:bg>
    <p:spTree>
      <p:nvGrpSpPr>
        <p:cNvPr id="1" name=""/>
        <p:cNvGrpSpPr/>
        <p:nvPr/>
      </p:nvGrpSpPr>
      <p:grpSpPr>
        <a:xfrm>
          <a:off x="0" y="0"/>
          <a:ext cx="0" cy="0"/>
          <a:chOff x="0" y="0"/>
          <a:chExt cx="0" cy="0"/>
        </a:xfrm>
      </p:grpSpPr>
      <p:sp>
        <p:nvSpPr>
          <p:cNvPr id="9" name="Прямоугольник 8"/>
          <p:cNvSpPr/>
          <p:nvPr userDrawn="1"/>
        </p:nvSpPr>
        <p:spPr>
          <a:xfrm>
            <a:off x="1907704" y="1563638"/>
            <a:ext cx="5472608" cy="2880320"/>
          </a:xfrm>
          <a:prstGeom prst="rect">
            <a:avLst/>
          </a:prstGeom>
          <a:solidFill>
            <a:srgbClr val="0A347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userDrawn="1"/>
        </p:nvSpPr>
        <p:spPr>
          <a:xfrm>
            <a:off x="1763688" y="1419622"/>
            <a:ext cx="5472608" cy="2880320"/>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118" y="339502"/>
            <a:ext cx="2373693" cy="604241"/>
          </a:xfrm>
          <a:prstGeom prst="rect">
            <a:avLst/>
          </a:prstGeom>
        </p:spPr>
      </p:pic>
      <p:sp>
        <p:nvSpPr>
          <p:cNvPr id="13" name="Текст 12"/>
          <p:cNvSpPr>
            <a:spLocks noGrp="1"/>
          </p:cNvSpPr>
          <p:nvPr>
            <p:ph type="body" sz="quarter" idx="10" hasCustomPrompt="1"/>
          </p:nvPr>
        </p:nvSpPr>
        <p:spPr>
          <a:xfrm>
            <a:off x="2195736" y="1589456"/>
            <a:ext cx="4752528" cy="2566470"/>
          </a:xfrm>
        </p:spPr>
        <p:txBody>
          <a:bodyPr>
            <a:normAutofit/>
          </a:bodyPr>
          <a:lstStyle>
            <a:lvl1pPr marL="0" indent="0" algn="ctr">
              <a:buNone/>
              <a:defRPr sz="2400" baseline="0">
                <a:ln>
                  <a:solidFill>
                    <a:schemeClr val="bg1"/>
                  </a:solidFill>
                </a:ln>
                <a:solidFill>
                  <a:schemeClr val="bg1"/>
                </a:solidFill>
                <a:latin typeface="Arial" panose="020B0604020202020204" pitchFamily="34" charset="0"/>
                <a:cs typeface="Arial" panose="020B0604020202020204" pitchFamily="34" charset="0"/>
              </a:defRPr>
            </a:lvl1pPr>
          </a:lstStyle>
          <a:p>
            <a:pPr lvl="0"/>
            <a:r>
              <a:rPr lang="ru-RU" dirty="0"/>
              <a:t>Текст заголовка</a:t>
            </a:r>
          </a:p>
        </p:txBody>
      </p:sp>
    </p:spTree>
    <p:extLst>
      <p:ext uri="{BB962C8B-B14F-4D97-AF65-F5344CB8AC3E}">
        <p14:creationId xmlns:p14="http://schemas.microsoft.com/office/powerpoint/2010/main" val="29976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bg>
      <p:bgPr>
        <a:solidFill>
          <a:srgbClr val="0A3470"/>
        </a:solidFill>
        <a:effectLst/>
      </p:bgPr>
    </p:bg>
    <p:spTree>
      <p:nvGrpSpPr>
        <p:cNvPr id="1" name=""/>
        <p:cNvGrpSpPr/>
        <p:nvPr/>
      </p:nvGrpSpPr>
      <p:grpSpPr>
        <a:xfrm>
          <a:off x="0" y="0"/>
          <a:ext cx="0" cy="0"/>
          <a:chOff x="0" y="0"/>
          <a:chExt cx="0" cy="0"/>
        </a:xfrm>
      </p:grpSpPr>
      <p:sp>
        <p:nvSpPr>
          <p:cNvPr id="9" name="Прямоугольник 8"/>
          <p:cNvSpPr/>
          <p:nvPr userDrawn="1"/>
        </p:nvSpPr>
        <p:spPr>
          <a:xfrm>
            <a:off x="1907704" y="1563638"/>
            <a:ext cx="5472608" cy="288032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userDrawn="1"/>
        </p:nvSpPr>
        <p:spPr>
          <a:xfrm>
            <a:off x="1763688" y="1419622"/>
            <a:ext cx="5472608"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Текст 12"/>
          <p:cNvSpPr>
            <a:spLocks noGrp="1"/>
          </p:cNvSpPr>
          <p:nvPr>
            <p:ph type="body" sz="quarter" idx="10" hasCustomPrompt="1"/>
          </p:nvPr>
        </p:nvSpPr>
        <p:spPr>
          <a:xfrm>
            <a:off x="2195736" y="1589456"/>
            <a:ext cx="4752528" cy="2566470"/>
          </a:xfrm>
        </p:spPr>
        <p:txBody>
          <a:bodyPr>
            <a:normAutofit/>
          </a:bodyPr>
          <a:lstStyle>
            <a:lvl1pPr marL="0" indent="0" algn="ctr">
              <a:buNone/>
              <a:defRPr sz="2400" baseline="0">
                <a:ln>
                  <a:solidFill>
                    <a:srgbClr val="0A3470"/>
                  </a:solidFill>
                </a:ln>
                <a:solidFill>
                  <a:srgbClr val="0A3470"/>
                </a:solidFill>
                <a:latin typeface="Arial" panose="020B0604020202020204" pitchFamily="34" charset="0"/>
                <a:cs typeface="Arial" panose="020B0604020202020204" pitchFamily="34" charset="0"/>
              </a:defRPr>
            </a:lvl1pPr>
          </a:lstStyle>
          <a:p>
            <a:pPr lvl="0"/>
            <a:r>
              <a:rPr lang="ru-RU" dirty="0"/>
              <a:t>Текст заголовка</a:t>
            </a:r>
          </a:p>
        </p:txBody>
      </p:sp>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119" y="339502"/>
            <a:ext cx="2373693" cy="604240"/>
          </a:xfrm>
          <a:prstGeom prst="rect">
            <a:avLst/>
          </a:prstGeom>
        </p:spPr>
      </p:pic>
    </p:spTree>
    <p:extLst>
      <p:ext uri="{BB962C8B-B14F-4D97-AF65-F5344CB8AC3E}">
        <p14:creationId xmlns:p14="http://schemas.microsoft.com/office/powerpoint/2010/main" val="1517415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0" y="0"/>
            <a:ext cx="9144000" cy="1059582"/>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Текст 11"/>
          <p:cNvSpPr>
            <a:spLocks noGrp="1"/>
          </p:cNvSpPr>
          <p:nvPr>
            <p:ph type="body" sz="quarter" idx="14" hasCustomPrompt="1"/>
          </p:nvPr>
        </p:nvSpPr>
        <p:spPr>
          <a:xfrm>
            <a:off x="251520" y="1347614"/>
            <a:ext cx="8640961" cy="3240360"/>
          </a:xfrm>
        </p:spPr>
        <p:txBody>
          <a:bodyPr>
            <a:normAutofit/>
          </a:bodyPr>
          <a:lstStyle>
            <a:lvl1pPr marL="0" indent="0" algn="just">
              <a:buNone/>
              <a:defRPr sz="2800">
                <a:solidFill>
                  <a:srgbClr val="0A3470"/>
                </a:solidFill>
                <a:latin typeface="Arial" pitchFamily="34" charset="0"/>
                <a:cs typeface="Arial" pitchFamily="34" charset="0"/>
              </a:defRPr>
            </a:lvl1pPr>
          </a:lstStyle>
          <a:p>
            <a:pPr lvl="0"/>
            <a:r>
              <a:rPr lang="ru-RU" dirty="0"/>
              <a:t>Текст</a:t>
            </a:r>
          </a:p>
        </p:txBody>
      </p:sp>
      <p:sp>
        <p:nvSpPr>
          <p:cNvPr id="15" name="Текст 11"/>
          <p:cNvSpPr>
            <a:spLocks noGrp="1"/>
          </p:cNvSpPr>
          <p:nvPr>
            <p:ph type="body" sz="quarter" idx="15" hasCustomPrompt="1"/>
          </p:nvPr>
        </p:nvSpPr>
        <p:spPr>
          <a:xfrm>
            <a:off x="251521" y="123478"/>
            <a:ext cx="8640960" cy="864096"/>
          </a:xfrm>
        </p:spPr>
        <p:txBody>
          <a:bodyPr>
            <a:noAutofit/>
          </a:bodyPr>
          <a:lstStyle>
            <a:lvl1pPr marL="0" indent="0" algn="l">
              <a:lnSpc>
                <a:spcPts val="3000"/>
              </a:lnSpc>
              <a:buNone/>
              <a:defRPr sz="3000">
                <a:solidFill>
                  <a:schemeClr val="bg1"/>
                </a:solidFill>
                <a:latin typeface="Arial" pitchFamily="34" charset="0"/>
                <a:cs typeface="Arial" pitchFamily="34" charset="0"/>
              </a:defRPr>
            </a:lvl1pPr>
          </a:lstStyle>
          <a:p>
            <a:pPr lvl="0"/>
            <a:r>
              <a:rPr lang="ru-RU" dirty="0"/>
              <a:t>Текст заголовка</a:t>
            </a:r>
          </a:p>
        </p:txBody>
      </p:sp>
      <p:pic>
        <p:nvPicPr>
          <p:cNvPr id="9" name="Picture 2" descr="M:\Брендбук БГУ\логотипы\rus\png..png"/>
          <p:cNvPicPr>
            <a:picLocks noChangeAspect="1" noChangeArrowheads="1"/>
          </p:cNvPicPr>
          <p:nvPr userDrawn="1"/>
        </p:nvPicPr>
        <p:blipFill>
          <a:blip r:embed="rId2" cstate="print"/>
          <a:srcRect/>
          <a:stretch>
            <a:fillRect/>
          </a:stretch>
        </p:blipFill>
        <p:spPr bwMode="auto">
          <a:xfrm>
            <a:off x="7596336" y="4659982"/>
            <a:ext cx="1413789" cy="36004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CC83EAF-5D58-4128-B27B-15541B11FBD3}" type="datetimeFigureOut">
              <a:rPr lang="ru-RU" smtClean="0"/>
              <a:pPr/>
              <a:t>14.03.2023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243E37-2564-4D58-ABC1-0ECB0B170E1E}" type="slidenum">
              <a:rPr lang="ru-RU" smtClean="0"/>
              <a:pPr/>
              <a:t>‹#›</a:t>
            </a:fld>
            <a:endParaRPr lang="ru-RU"/>
          </a:p>
        </p:txBody>
      </p:sp>
      <p:sp>
        <p:nvSpPr>
          <p:cNvPr id="6" name="Прямоугольник 5"/>
          <p:cNvSpPr/>
          <p:nvPr userDrawn="1"/>
        </p:nvSpPr>
        <p:spPr>
          <a:xfrm>
            <a:off x="0" y="0"/>
            <a:ext cx="9144000" cy="170765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Текст 9"/>
          <p:cNvSpPr>
            <a:spLocks noGrp="1"/>
          </p:cNvSpPr>
          <p:nvPr>
            <p:ph type="body" sz="quarter" idx="13" hasCustomPrompt="1"/>
          </p:nvPr>
        </p:nvSpPr>
        <p:spPr>
          <a:xfrm>
            <a:off x="323528" y="989098"/>
            <a:ext cx="8496944" cy="504205"/>
          </a:xfrm>
        </p:spPr>
        <p:txBody>
          <a:bodyPr>
            <a:normAutofit/>
          </a:bodyPr>
          <a:lstStyle>
            <a:lvl1pPr marL="0" indent="0" algn="ctr">
              <a:buNone/>
              <a:defRPr sz="2400">
                <a:solidFill>
                  <a:schemeClr val="bg1"/>
                </a:solidFill>
                <a:latin typeface="Arial" pitchFamily="34" charset="0"/>
                <a:cs typeface="Arial" pitchFamily="34" charset="0"/>
              </a:defRPr>
            </a:lvl1pPr>
          </a:lstStyle>
          <a:p>
            <a:pPr lvl="0"/>
            <a:r>
              <a:rPr lang="ru-RU" dirty="0"/>
              <a:t>Текст</a:t>
            </a:r>
          </a:p>
        </p:txBody>
      </p:sp>
      <p:sp>
        <p:nvSpPr>
          <p:cNvPr id="12" name="Текст 11"/>
          <p:cNvSpPr>
            <a:spLocks noGrp="1"/>
          </p:cNvSpPr>
          <p:nvPr>
            <p:ph type="body" sz="quarter" idx="14" hasCustomPrompt="1"/>
          </p:nvPr>
        </p:nvSpPr>
        <p:spPr>
          <a:xfrm>
            <a:off x="179511" y="1851670"/>
            <a:ext cx="8830613" cy="2736304"/>
          </a:xfrm>
        </p:spPr>
        <p:txBody>
          <a:bodyPr>
            <a:normAutofit/>
          </a:bodyPr>
          <a:lstStyle>
            <a:lvl1pPr marL="0" indent="0" algn="just">
              <a:buNone/>
              <a:defRPr sz="2800">
                <a:solidFill>
                  <a:srgbClr val="0A3470"/>
                </a:solidFill>
                <a:latin typeface="Arial" pitchFamily="34" charset="0"/>
                <a:cs typeface="Arial" pitchFamily="34" charset="0"/>
              </a:defRPr>
            </a:lvl1pPr>
          </a:lstStyle>
          <a:p>
            <a:pPr lvl="0"/>
            <a:r>
              <a:rPr lang="ru-RU" dirty="0"/>
              <a:t>Текст</a:t>
            </a:r>
          </a:p>
        </p:txBody>
      </p:sp>
      <p:pic>
        <p:nvPicPr>
          <p:cNvPr id="11" name="Picture 2" descr="M:\Брендбук БГУ\логотипы\rus\png..png"/>
          <p:cNvPicPr>
            <a:picLocks noChangeAspect="1" noChangeArrowheads="1"/>
          </p:cNvPicPr>
          <p:nvPr userDrawn="1"/>
        </p:nvPicPr>
        <p:blipFill>
          <a:blip r:embed="rId2" cstate="print"/>
          <a:srcRect/>
          <a:stretch>
            <a:fillRect/>
          </a:stretch>
        </p:blipFill>
        <p:spPr bwMode="auto">
          <a:xfrm>
            <a:off x="7596336" y="4659982"/>
            <a:ext cx="1413789" cy="360040"/>
          </a:xfrm>
          <a:prstGeom prst="rect">
            <a:avLst/>
          </a:prstGeom>
          <a:noFill/>
        </p:spPr>
      </p:pic>
      <p:sp>
        <p:nvSpPr>
          <p:cNvPr id="13" name="Текст 11"/>
          <p:cNvSpPr>
            <a:spLocks noGrp="1"/>
          </p:cNvSpPr>
          <p:nvPr>
            <p:ph type="body" sz="quarter" idx="15" hasCustomPrompt="1"/>
          </p:nvPr>
        </p:nvSpPr>
        <p:spPr>
          <a:xfrm>
            <a:off x="251521" y="123477"/>
            <a:ext cx="8640960" cy="651269"/>
          </a:xfrm>
        </p:spPr>
        <p:txBody>
          <a:bodyPr>
            <a:noAutofit/>
          </a:bodyPr>
          <a:lstStyle>
            <a:lvl1pPr marL="0" indent="0" algn="l">
              <a:lnSpc>
                <a:spcPts val="3000"/>
              </a:lnSpc>
              <a:buNone/>
              <a:defRPr sz="3000">
                <a:solidFill>
                  <a:schemeClr val="bg1"/>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CC83EAF-5D58-4128-B27B-15541B11FBD3}" type="datetimeFigureOut">
              <a:rPr lang="ru-RU" smtClean="0"/>
              <a:pPr/>
              <a:t>14.03.2023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243E37-2564-4D58-ABC1-0ECB0B170E1E}" type="slidenum">
              <a:rPr lang="ru-RU" smtClean="0"/>
              <a:pPr/>
              <a:t>‹#›</a:t>
            </a:fld>
            <a:endParaRPr lang="ru-RU"/>
          </a:p>
        </p:txBody>
      </p:sp>
      <p:sp>
        <p:nvSpPr>
          <p:cNvPr id="12" name="Текст 11"/>
          <p:cNvSpPr>
            <a:spLocks noGrp="1"/>
          </p:cNvSpPr>
          <p:nvPr>
            <p:ph type="body" sz="quarter" idx="14" hasCustomPrompt="1"/>
          </p:nvPr>
        </p:nvSpPr>
        <p:spPr>
          <a:xfrm>
            <a:off x="179511" y="1275606"/>
            <a:ext cx="8830613" cy="3330735"/>
          </a:xfrm>
        </p:spPr>
        <p:txBody>
          <a:bodyPr>
            <a:normAutofit/>
          </a:bodyPr>
          <a:lstStyle>
            <a:lvl1pPr marL="0" indent="0" algn="just">
              <a:buNone/>
              <a:defRPr sz="2800">
                <a:solidFill>
                  <a:srgbClr val="0A3470"/>
                </a:solidFill>
                <a:latin typeface="Arial" pitchFamily="34" charset="0"/>
                <a:cs typeface="Arial" pitchFamily="34" charset="0"/>
              </a:defRPr>
            </a:lvl1pPr>
          </a:lstStyle>
          <a:p>
            <a:pPr lvl="0"/>
            <a:r>
              <a:rPr lang="ru-RU" dirty="0"/>
              <a:t>Текст</a:t>
            </a:r>
          </a:p>
        </p:txBody>
      </p:sp>
      <p:pic>
        <p:nvPicPr>
          <p:cNvPr id="8" name="Picture 2" descr="M:\Брендбук БГУ\логотипы\rus\png..png"/>
          <p:cNvPicPr>
            <a:picLocks noChangeAspect="1" noChangeArrowheads="1"/>
          </p:cNvPicPr>
          <p:nvPr userDrawn="1"/>
        </p:nvPicPr>
        <p:blipFill>
          <a:blip r:embed="rId2" cstate="print"/>
          <a:srcRect/>
          <a:stretch>
            <a:fillRect/>
          </a:stretch>
        </p:blipFill>
        <p:spPr bwMode="auto">
          <a:xfrm>
            <a:off x="7596336" y="4659982"/>
            <a:ext cx="1413789" cy="360040"/>
          </a:xfrm>
          <a:prstGeom prst="rect">
            <a:avLst/>
          </a:prstGeom>
          <a:noFill/>
        </p:spPr>
      </p:pic>
      <p:sp>
        <p:nvSpPr>
          <p:cNvPr id="13" name="Текст 11"/>
          <p:cNvSpPr>
            <a:spLocks noGrp="1"/>
          </p:cNvSpPr>
          <p:nvPr>
            <p:ph type="body" sz="quarter" idx="15" hasCustomPrompt="1"/>
          </p:nvPr>
        </p:nvSpPr>
        <p:spPr>
          <a:xfrm>
            <a:off x="251521" y="123478"/>
            <a:ext cx="8640960" cy="775181"/>
          </a:xfrm>
        </p:spPr>
        <p:txBody>
          <a:bodyPr>
            <a:noAutofit/>
          </a:bodyPr>
          <a:lstStyle>
            <a:lvl1pPr marL="0" indent="0">
              <a:lnSpc>
                <a:spcPts val="3000"/>
              </a:lnSpc>
              <a:buNone/>
              <a:defRPr sz="3000">
                <a:solidFill>
                  <a:srgbClr val="0A3470"/>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CC83EAF-5D58-4128-B27B-15541B11FBD3}" type="datetimeFigureOut">
              <a:rPr lang="ru-RU" smtClean="0"/>
              <a:pPr/>
              <a:t>14.03.2023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243E37-2564-4D58-ABC1-0ECB0B170E1E}" type="slidenum">
              <a:rPr lang="ru-RU" smtClean="0"/>
              <a:pPr/>
              <a:t>‹#›</a:t>
            </a:fld>
            <a:endParaRPr lang="ru-RU"/>
          </a:p>
        </p:txBody>
      </p:sp>
      <p:pic>
        <p:nvPicPr>
          <p:cNvPr id="8" name="Picture 2" descr="M:\Брендбук БГУ\логотипы\rus\png..png"/>
          <p:cNvPicPr>
            <a:picLocks noChangeAspect="1" noChangeArrowheads="1"/>
          </p:cNvPicPr>
          <p:nvPr userDrawn="1"/>
        </p:nvPicPr>
        <p:blipFill>
          <a:blip r:embed="rId2" cstate="print"/>
          <a:srcRect/>
          <a:stretch>
            <a:fillRect/>
          </a:stretch>
        </p:blipFill>
        <p:spPr bwMode="auto">
          <a:xfrm>
            <a:off x="7596336" y="4659982"/>
            <a:ext cx="1413789" cy="360040"/>
          </a:xfrm>
          <a:prstGeom prst="rect">
            <a:avLst/>
          </a:prstGeom>
          <a:noFill/>
        </p:spPr>
      </p:pic>
      <p:sp>
        <p:nvSpPr>
          <p:cNvPr id="10" name="Прямоугольник 9"/>
          <p:cNvSpPr/>
          <p:nvPr userDrawn="1"/>
        </p:nvSpPr>
        <p:spPr>
          <a:xfrm>
            <a:off x="1475656" y="843558"/>
            <a:ext cx="5976664" cy="93610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userDrawn="1"/>
        </p:nvSpPr>
        <p:spPr>
          <a:xfrm>
            <a:off x="1475656" y="1851670"/>
            <a:ext cx="5976664" cy="936104"/>
          </a:xfrm>
          <a:prstGeom prst="rect">
            <a:avLst/>
          </a:prstGeom>
          <a:solidFill>
            <a:srgbClr val="EFF1F5"/>
          </a:solidFill>
          <a:ln>
            <a:solidFill>
              <a:srgbClr val="EFF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userDrawn="1"/>
        </p:nvSpPr>
        <p:spPr>
          <a:xfrm>
            <a:off x="1475656" y="2859782"/>
            <a:ext cx="5976664" cy="936104"/>
          </a:xfrm>
          <a:prstGeom prst="rect">
            <a:avLst/>
          </a:prstGeom>
          <a:solidFill>
            <a:srgbClr val="0A3470"/>
          </a:solidFill>
          <a:ln>
            <a:solidFill>
              <a:srgbClr val="0A3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userDrawn="1"/>
        </p:nvSpPr>
        <p:spPr>
          <a:xfrm>
            <a:off x="1475656" y="3867894"/>
            <a:ext cx="5976664" cy="936104"/>
          </a:xfrm>
          <a:prstGeom prst="rect">
            <a:avLst/>
          </a:prstGeom>
          <a:solidFill>
            <a:srgbClr val="EFF1F5"/>
          </a:solidFill>
          <a:ln>
            <a:solidFill>
              <a:srgbClr val="EFF1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Текст 18"/>
          <p:cNvSpPr>
            <a:spLocks noGrp="1"/>
          </p:cNvSpPr>
          <p:nvPr>
            <p:ph type="body" sz="quarter" idx="16" hasCustomPrompt="1"/>
          </p:nvPr>
        </p:nvSpPr>
        <p:spPr>
          <a:xfrm>
            <a:off x="2555776" y="987574"/>
            <a:ext cx="4825182" cy="648221"/>
          </a:xfrm>
        </p:spPr>
        <p:txBody>
          <a:bodyPr>
            <a:normAutofit/>
          </a:bodyPr>
          <a:lstStyle>
            <a:lvl1pPr algn="just">
              <a:buNone/>
              <a:defRPr sz="2000">
                <a:solidFill>
                  <a:schemeClr val="bg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Текст</a:t>
            </a:r>
          </a:p>
        </p:txBody>
      </p:sp>
      <p:sp>
        <p:nvSpPr>
          <p:cNvPr id="23" name="Текст 18"/>
          <p:cNvSpPr>
            <a:spLocks noGrp="1"/>
          </p:cNvSpPr>
          <p:nvPr>
            <p:ph type="body" sz="quarter" idx="17" hasCustomPrompt="1"/>
          </p:nvPr>
        </p:nvSpPr>
        <p:spPr>
          <a:xfrm>
            <a:off x="2555776" y="3003798"/>
            <a:ext cx="4825182" cy="648221"/>
          </a:xfrm>
        </p:spPr>
        <p:txBody>
          <a:bodyPr>
            <a:normAutofit/>
          </a:bodyPr>
          <a:lstStyle>
            <a:lvl1pPr algn="just">
              <a:buNone/>
              <a:defRPr sz="2000">
                <a:solidFill>
                  <a:schemeClr val="bg1"/>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Текст</a:t>
            </a:r>
          </a:p>
        </p:txBody>
      </p:sp>
      <p:sp>
        <p:nvSpPr>
          <p:cNvPr id="24" name="Текст 18"/>
          <p:cNvSpPr>
            <a:spLocks noGrp="1"/>
          </p:cNvSpPr>
          <p:nvPr>
            <p:ph type="body" sz="quarter" idx="18" hasCustomPrompt="1"/>
          </p:nvPr>
        </p:nvSpPr>
        <p:spPr>
          <a:xfrm>
            <a:off x="2555776" y="1995686"/>
            <a:ext cx="4825182" cy="648221"/>
          </a:xfrm>
        </p:spPr>
        <p:txBody>
          <a:bodyPr>
            <a:normAutofit/>
          </a:bodyPr>
          <a:lstStyle>
            <a:lvl1pPr algn="just">
              <a:buNone/>
              <a:defRPr sz="2000">
                <a:solidFill>
                  <a:srgbClr val="0A3470"/>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Текст</a:t>
            </a:r>
          </a:p>
        </p:txBody>
      </p:sp>
      <p:sp>
        <p:nvSpPr>
          <p:cNvPr id="25" name="Текст 18"/>
          <p:cNvSpPr>
            <a:spLocks noGrp="1"/>
          </p:cNvSpPr>
          <p:nvPr>
            <p:ph type="body" sz="quarter" idx="19" hasCustomPrompt="1"/>
          </p:nvPr>
        </p:nvSpPr>
        <p:spPr>
          <a:xfrm>
            <a:off x="2555776" y="4011910"/>
            <a:ext cx="4825182" cy="648221"/>
          </a:xfrm>
        </p:spPr>
        <p:txBody>
          <a:bodyPr>
            <a:normAutofit/>
          </a:bodyPr>
          <a:lstStyle>
            <a:lvl1pPr algn="just">
              <a:buNone/>
              <a:defRPr sz="2000">
                <a:solidFill>
                  <a:srgbClr val="0A3470"/>
                </a:solidFill>
                <a:latin typeface="Arial" pitchFamily="34" charset="0"/>
                <a:cs typeface="Arial"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Текст</a:t>
            </a:r>
          </a:p>
        </p:txBody>
      </p:sp>
      <p:sp>
        <p:nvSpPr>
          <p:cNvPr id="18" name="Текст 11"/>
          <p:cNvSpPr>
            <a:spLocks noGrp="1"/>
          </p:cNvSpPr>
          <p:nvPr>
            <p:ph type="body" sz="quarter" idx="15" hasCustomPrompt="1"/>
          </p:nvPr>
        </p:nvSpPr>
        <p:spPr>
          <a:xfrm>
            <a:off x="251521" y="123478"/>
            <a:ext cx="8640960" cy="576213"/>
          </a:xfrm>
        </p:spPr>
        <p:txBody>
          <a:bodyPr>
            <a:noAutofit/>
          </a:bodyPr>
          <a:lstStyle>
            <a:lvl1pPr marL="0" indent="0" algn="l">
              <a:lnSpc>
                <a:spcPts val="3000"/>
              </a:lnSpc>
              <a:buNone/>
              <a:defRPr sz="3000">
                <a:solidFill>
                  <a:srgbClr val="0A3470"/>
                </a:solidFill>
                <a:latin typeface="Arial" pitchFamily="34" charset="0"/>
                <a:cs typeface="Arial" pitchFamily="34" charset="0"/>
              </a:defRPr>
            </a:lvl1pPr>
          </a:lstStyle>
          <a:p>
            <a:pPr lvl="0"/>
            <a:r>
              <a:rPr lang="ru-RU" dirty="0"/>
              <a:t>Текст заголовка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C83EAF-5D58-4128-B27B-15541B11FBD3}" type="datetimeFigureOut">
              <a:rPr lang="ru-RU" smtClean="0"/>
              <a:pPr/>
              <a:t>14.03.2023</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B243E37-2564-4D58-ABC1-0ECB0B170E1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70" r:id="rId3"/>
    <p:sldLayoutId id="2147483668" r:id="rId4"/>
    <p:sldLayoutId id="2147483669" r:id="rId5"/>
    <p:sldLayoutId id="2147483653" r:id="rId6"/>
    <p:sldLayoutId id="2147483652" r:id="rId7"/>
    <p:sldLayoutId id="2147483656" r:id="rId8"/>
    <p:sldLayoutId id="2147483661" r:id="rId9"/>
    <p:sldLayoutId id="2147483660" r:id="rId10"/>
    <p:sldLayoutId id="2147483658" r:id="rId11"/>
    <p:sldLayoutId id="2147483651" r:id="rId12"/>
    <p:sldLayoutId id="2147483655" r:id="rId13"/>
    <p:sldLayoutId id="2147483654" r:id="rId14"/>
    <p:sldLayoutId id="2147483657" r:id="rId15"/>
    <p:sldLayoutId id="2147483659" r:id="rId16"/>
    <p:sldLayoutId id="2147483662" r:id="rId17"/>
    <p:sldLayoutId id="2147483663" r:id="rId18"/>
    <p:sldLayoutId id="2147483664" r:id="rId19"/>
    <p:sldLayoutId id="2147483671" r:id="rId20"/>
    <p:sldLayoutId id="2147483672"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419622"/>
            <a:ext cx="5184576" cy="3600400"/>
          </a:xfrm>
        </p:spPr>
        <p:txBody>
          <a:bodyPr/>
          <a:lstStyle/>
          <a:p>
            <a:br>
              <a:rPr lang="ru-RU" sz="2000" b="1" i="1" dirty="0"/>
            </a:br>
            <a:r>
              <a:rPr lang="ru-RU" sz="2000" b="1" u="sng" dirty="0"/>
              <a:t>ЕДИНЫЙ ДЕНЬ ИНФОРМИРОВАНИЯ</a:t>
            </a:r>
            <a:br>
              <a:rPr lang="ru-RU" sz="2000" b="1" u="sng" dirty="0"/>
            </a:br>
            <a:br>
              <a:rPr lang="ru-RU" sz="2000" dirty="0"/>
            </a:br>
            <a:r>
              <a:rPr lang="ru-RU" sz="2200" b="1" dirty="0"/>
              <a:t>«</a:t>
            </a:r>
            <a:r>
              <a:rPr lang="ru-RU" sz="2400" b="1" dirty="0"/>
              <a:t>80 ЛЕТ ТРАГЕДИИ В ХАТЫНИ. </a:t>
            </a:r>
            <a:br>
              <a:rPr lang="ru-RU" sz="2400" dirty="0"/>
            </a:br>
            <a:r>
              <a:rPr lang="ru-RU" sz="2400" b="1" dirty="0"/>
              <a:t>РЕЗУЛЬТАТЫ РАССЛЕДОВАНИЯ ГЕНОЦИДА БЕЛОРУССКОГО НАРОДА В ГОДЫ ВЕЛИКОЙ ОТЕЧЕСТВЕННОЙ ВОЙНЫ</a:t>
            </a:r>
            <a:r>
              <a:rPr lang="ru-RU" sz="2200" b="1" dirty="0"/>
              <a:t>»</a:t>
            </a:r>
            <a:r>
              <a:rPr lang="ru-RU" sz="2200" b="1" dirty="0">
                <a:cs typeface="Aharoni" pitchFamily="2" charset="-79"/>
              </a:rPr>
              <a:t> </a:t>
            </a:r>
            <a:br>
              <a:rPr lang="en-US" sz="2200" b="1" dirty="0">
                <a:cs typeface="Aharoni" pitchFamily="2" charset="-79"/>
              </a:rPr>
            </a:br>
            <a:br>
              <a:rPr lang="ru-RU" sz="2200" b="1" dirty="0">
                <a:cs typeface="Aharoni" pitchFamily="2" charset="-79"/>
              </a:rPr>
            </a:br>
            <a:r>
              <a:rPr lang="ru-RU" sz="2200" b="1" dirty="0">
                <a:cs typeface="Aharoni" pitchFamily="2" charset="-79"/>
              </a:rPr>
              <a:t>март</a:t>
            </a:r>
            <a:r>
              <a:rPr lang="ru-RU" sz="2000" b="1" i="1" dirty="0"/>
              <a:t> 2023 г.</a:t>
            </a:r>
            <a:br>
              <a:rPr lang="ru-RU" sz="1800" b="1" i="1" dirty="0"/>
            </a:br>
            <a:br>
              <a:rPr lang="ru-RU" b="1" dirty="0"/>
            </a:br>
            <a:endParaRPr lang="ru-RU" b="1" dirty="0"/>
          </a:p>
        </p:txBody>
      </p:sp>
    </p:spTree>
    <p:extLst>
      <p:ext uri="{BB962C8B-B14F-4D97-AF65-F5344CB8AC3E}">
        <p14:creationId xmlns:p14="http://schemas.microsoft.com/office/powerpoint/2010/main" val="517008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175442" y="67017"/>
            <a:ext cx="8640960" cy="648072"/>
          </a:xfrm>
        </p:spPr>
        <p:txBody>
          <a:bodyPr/>
          <a:lstStyle/>
          <a:p>
            <a:r>
              <a:rPr lang="ru-RU" sz="2200" b="1" dirty="0"/>
              <a:t>Государственному мемориальному комплексу «Хатынь» был присвоен статус Всебелорусской молодежной стройки</a:t>
            </a:r>
            <a:endParaRPr lang="ru-RU" sz="2200" dirty="0"/>
          </a:p>
        </p:txBody>
      </p:sp>
      <p:sp>
        <p:nvSpPr>
          <p:cNvPr id="67586" name="Rectangle 2"/>
          <p:cNvSpPr>
            <a:spLocks noChangeArrowheads="1"/>
          </p:cNvSpPr>
          <p:nvPr/>
        </p:nvSpPr>
        <p:spPr bwMode="auto">
          <a:xfrm>
            <a:off x="4227995"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defRPr/>
            </a:pPr>
            <a:r>
              <a:rPr kumimoji="0" lang="ru-RU" sz="15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endParaRPr kumimoji="0" lang="ru-RU"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TextBox 6"/>
          <p:cNvSpPr txBox="1"/>
          <p:nvPr/>
        </p:nvSpPr>
        <p:spPr>
          <a:xfrm>
            <a:off x="183454" y="1275606"/>
            <a:ext cx="8824494" cy="3616375"/>
          </a:xfrm>
          <a:prstGeom prst="rect">
            <a:avLst/>
          </a:prstGeom>
          <a:noFill/>
        </p:spPr>
        <p:txBody>
          <a:bodyPr wrap="square" rtlCol="0">
            <a:spAutoFit/>
          </a:bodyPr>
          <a:lstStyle/>
          <a:p>
            <a:pPr marL="0" marR="0" lvl="0" indent="355600" algn="just" defTabSz="914400" rtl="0" eaLnBrk="1" fontAlgn="auto" latinLnBrk="0" hangingPunct="1">
              <a:lnSpc>
                <a:spcPct val="100000"/>
              </a:lnSpc>
              <a:spcBef>
                <a:spcPts val="0"/>
              </a:spcBef>
              <a:spcAft>
                <a:spcPts val="0"/>
              </a:spcAft>
              <a:buClrTx/>
              <a:buSzTx/>
              <a:buFontTx/>
              <a:buNone/>
              <a:tabLst/>
              <a:defRPr/>
            </a:pPr>
            <a:r>
              <a:rPr kumimoji="0" lang="ru-RU" sz="23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rPr>
              <a:t>В период с 14 июня по 26 августа 2022 г. на Всебелорусской молодежной стройке «Хатынь» трудились 7 строительных отрядов из всех регионов республики.</a:t>
            </a:r>
          </a:p>
          <a:p>
            <a:pPr marL="0" marR="0" lvl="0" indent="355600" algn="just" defTabSz="914400" rtl="0" eaLnBrk="1" fontAlgn="auto" latinLnBrk="0" hangingPunct="1">
              <a:lnSpc>
                <a:spcPct val="100000"/>
              </a:lnSpc>
              <a:spcBef>
                <a:spcPts val="0"/>
              </a:spcBef>
              <a:spcAft>
                <a:spcPts val="0"/>
              </a:spcAft>
              <a:buClrTx/>
              <a:buSzTx/>
              <a:buFontTx/>
              <a:buNone/>
              <a:tabLst/>
              <a:defRPr/>
            </a:pPr>
            <a:r>
              <a:rPr kumimoji="0" lang="ru-RU" sz="23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Начиная с 16 апреля 2022 г., в работах по ремонту и реконструкции объектов комплекса «Хатынь» приняли участие почти 2 тыс. человек.</a:t>
            </a:r>
          </a:p>
          <a:p>
            <a:pPr marL="0" marR="0" lvl="0" indent="355600" algn="just" defTabSz="914400" rtl="0" eaLnBrk="1" fontAlgn="auto" latinLnBrk="0" hangingPunct="1">
              <a:lnSpc>
                <a:spcPct val="100000"/>
              </a:lnSpc>
              <a:spcBef>
                <a:spcPts val="0"/>
              </a:spcBef>
              <a:spcAft>
                <a:spcPts val="0"/>
              </a:spcAft>
              <a:buClrTx/>
              <a:buSzTx/>
              <a:buFontTx/>
              <a:buNone/>
              <a:tabLst/>
              <a:defRPr/>
            </a:pPr>
            <a:r>
              <a:rPr kumimoji="0" lang="ru-RU" sz="23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На все работы по реконструкции мемориала выделено </a:t>
            </a:r>
          </a:p>
          <a:p>
            <a:pPr marL="0" marR="0" lvl="0" indent="355600" algn="just" defTabSz="914400" rtl="0" eaLnBrk="1" fontAlgn="auto" latinLnBrk="0" hangingPunct="1">
              <a:lnSpc>
                <a:spcPct val="100000"/>
              </a:lnSpc>
              <a:spcBef>
                <a:spcPts val="0"/>
              </a:spcBef>
              <a:spcAft>
                <a:spcPts val="0"/>
              </a:spcAft>
              <a:buClrTx/>
              <a:buSzTx/>
              <a:buFontTx/>
              <a:buNone/>
              <a:tabLst/>
              <a:defRPr/>
            </a:pPr>
            <a:r>
              <a:rPr kumimoji="0" lang="ru-RU" sz="23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5,1 млн. </a:t>
            </a:r>
            <a:r>
              <a:rPr kumimoji="0" lang="ru-RU" sz="2300" b="0" i="0" u="none" strike="noStrike" kern="1200" cap="none" spc="0" normalizeH="0" baseline="0" noProof="0" dirty="0" err="1">
                <a:ln w="0"/>
                <a:solidFill>
                  <a:srgbClr val="1F497D">
                    <a:lumMod val="75000"/>
                  </a:srgbClr>
                </a:solidFill>
                <a:effectLst/>
                <a:uLnTx/>
                <a:uFillTx/>
                <a:latin typeface="Arial" pitchFamily="34" charset="0"/>
                <a:ea typeface="+mn-ea"/>
                <a:cs typeface="Arial" pitchFamily="34" charset="0"/>
              </a:rPr>
              <a:t>рублей.Источник</a:t>
            </a:r>
            <a:r>
              <a:rPr kumimoji="0" lang="ru-RU" sz="23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 финансирования – областной бюджет и средства республиканского субботника.</a:t>
            </a:r>
          </a:p>
          <a:p>
            <a:pPr marL="0" marR="0" lvl="0" indent="355600" algn="just"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10077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175442" y="67017"/>
            <a:ext cx="8640960" cy="648072"/>
          </a:xfrm>
        </p:spPr>
        <p:txBody>
          <a:bodyPr/>
          <a:lstStyle/>
          <a:p>
            <a:r>
              <a:rPr lang="ru-RU" sz="2400" b="1" dirty="0"/>
              <a:t>Расследование уголовного дела о геноциде белорусского народа</a:t>
            </a:r>
            <a:endParaRPr lang="ru-RU" sz="2400" dirty="0"/>
          </a:p>
        </p:txBody>
      </p:sp>
      <p:sp>
        <p:nvSpPr>
          <p:cNvPr id="67586" name="Rectangle 2"/>
          <p:cNvSpPr>
            <a:spLocks noChangeArrowheads="1"/>
          </p:cNvSpPr>
          <p:nvPr/>
        </p:nvSpPr>
        <p:spPr bwMode="auto">
          <a:xfrm>
            <a:off x="4227995"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defRPr/>
            </a:pPr>
            <a:r>
              <a:rPr kumimoji="0" lang="ru-RU" sz="15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endParaRPr kumimoji="0" lang="ru-RU"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TextBox 6"/>
          <p:cNvSpPr txBox="1"/>
          <p:nvPr/>
        </p:nvSpPr>
        <p:spPr>
          <a:xfrm>
            <a:off x="188266" y="987574"/>
            <a:ext cx="8824494" cy="4293483"/>
          </a:xfrm>
          <a:prstGeom prst="rect">
            <a:avLst/>
          </a:prstGeom>
          <a:noFill/>
        </p:spPr>
        <p:txBody>
          <a:bodyPr wrap="square" rtlCol="0">
            <a:spAutoFit/>
          </a:bodyPr>
          <a:lstStyle/>
          <a:p>
            <a:pPr marL="0" marR="0" lvl="0" indent="35560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rPr>
              <a:t>В апреле 2021 г. Генеральной прокуратурой Республики Беларусь было возбуждено уголовное дело по факту геноцида белорусского народа в период Великой Отечественной войны и в послевоенный период. </a:t>
            </a:r>
          </a:p>
          <a:p>
            <a:pPr marL="0" marR="0" lvl="0" indent="35560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rPr>
              <a:t>Своеобразным координирующим центром по исследованию и обобщению установленных исторических сведений, касающихся отдельных вопросов геноцида белорусского народа в годы Великой Отечественной войны, стал Институт истории НАН Беларуси.</a:t>
            </a:r>
          </a:p>
          <a:p>
            <a:pPr marL="0" marR="0" lvl="0" indent="35560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К началу 2023 года по уголовному делу о геноциде белорусского народа допрошено16 тыс. человек, из них свыше 7,6 тыс. – узники лагерей смерти. </a:t>
            </a:r>
          </a:p>
        </p:txBody>
      </p:sp>
    </p:spTree>
    <p:extLst>
      <p:ext uri="{BB962C8B-B14F-4D97-AF65-F5344CB8AC3E}">
        <p14:creationId xmlns:p14="http://schemas.microsoft.com/office/powerpoint/2010/main" val="393889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197022" y="67017"/>
            <a:ext cx="8640960" cy="648072"/>
          </a:xfrm>
        </p:spPr>
        <p:txBody>
          <a:bodyPr/>
          <a:lstStyle/>
          <a:p>
            <a:r>
              <a:rPr lang="ru-RU" sz="2400" b="1" dirty="0"/>
              <a:t>Потери Республики от оккупации по данным расследования:</a:t>
            </a:r>
          </a:p>
          <a:p>
            <a:endParaRPr lang="ru-RU" sz="2400" dirty="0"/>
          </a:p>
        </p:txBody>
      </p:sp>
      <p:sp>
        <p:nvSpPr>
          <p:cNvPr id="67586" name="Rectangle 2"/>
          <p:cNvSpPr>
            <a:spLocks noChangeArrowheads="1"/>
          </p:cNvSpPr>
          <p:nvPr/>
        </p:nvSpPr>
        <p:spPr bwMode="auto">
          <a:xfrm>
            <a:off x="4243684"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defRPr/>
            </a:pPr>
            <a:r>
              <a:rPr kumimoji="0" lang="ru-RU" sz="15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endParaRPr kumimoji="0" lang="ru-RU"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TextBox 6"/>
          <p:cNvSpPr txBox="1"/>
          <p:nvPr/>
        </p:nvSpPr>
        <p:spPr>
          <a:xfrm>
            <a:off x="159753" y="1059582"/>
            <a:ext cx="8804736" cy="341632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более половины национального богатства (75 млрд. рублей в ценах 1941 года, что в 35 раз превысило бюджет республики;</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ru-RU" sz="2400" dirty="0">
                <a:ln w="0"/>
                <a:solidFill>
                  <a:srgbClr val="1F497D">
                    <a:lumMod val="75000"/>
                  </a:srgbClr>
                </a:solidFill>
                <a:latin typeface="Arial" pitchFamily="34" charset="0"/>
                <a:cs typeface="Arial" pitchFamily="34" charset="0"/>
              </a:rPr>
              <a:t>пострадали </a:t>
            </a: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10,5 тыс. сел и деревень (9,2 тыс. – до начала расследования);</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216 населенных пунктов уничтожены (186 – до возбуждения уголовного дела).</a:t>
            </a:r>
          </a:p>
        </p:txBody>
      </p:sp>
    </p:spTree>
    <p:extLst>
      <p:ext uri="{BB962C8B-B14F-4D97-AF65-F5344CB8AC3E}">
        <p14:creationId xmlns:p14="http://schemas.microsoft.com/office/powerpoint/2010/main" val="2185998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197022" y="67017"/>
            <a:ext cx="8640960" cy="648072"/>
          </a:xfrm>
        </p:spPr>
        <p:txBody>
          <a:bodyPr/>
          <a:lstStyle/>
          <a:p>
            <a:r>
              <a:rPr lang="ru-RU" sz="2400" b="1" dirty="0"/>
              <a:t>Сохранение памяти о жертвах </a:t>
            </a:r>
          </a:p>
          <a:p>
            <a:r>
              <a:rPr lang="ru-RU" sz="2400" b="1" dirty="0"/>
              <a:t>Великой Отечественной войны:</a:t>
            </a:r>
            <a:endParaRPr lang="ru-RU" sz="2400" dirty="0"/>
          </a:p>
        </p:txBody>
      </p:sp>
      <p:sp>
        <p:nvSpPr>
          <p:cNvPr id="67586" name="Rectangle 2"/>
          <p:cNvSpPr>
            <a:spLocks noChangeArrowheads="1"/>
          </p:cNvSpPr>
          <p:nvPr/>
        </p:nvSpPr>
        <p:spPr bwMode="auto">
          <a:xfrm>
            <a:off x="4243684"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defRPr/>
            </a:pPr>
            <a:r>
              <a:rPr kumimoji="0" lang="ru-RU" sz="15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endParaRPr kumimoji="0" lang="ru-RU"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TextBox 6"/>
          <p:cNvSpPr txBox="1"/>
          <p:nvPr/>
        </p:nvSpPr>
        <p:spPr>
          <a:xfrm>
            <a:off x="159753" y="1059582"/>
            <a:ext cx="8804736" cy="3785652"/>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Государственная программа «Увековечение памяти погибших при защите Отечества» на 2021–2025 годы;</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ru-RU" sz="2400" dirty="0">
                <a:ln w="0"/>
                <a:solidFill>
                  <a:srgbClr val="1F497D">
                    <a:lumMod val="75000"/>
                  </a:srgbClr>
                </a:solidFill>
                <a:latin typeface="Arial" pitchFamily="34" charset="0"/>
                <a:cs typeface="Arial" pitchFamily="34" charset="0"/>
              </a:rPr>
              <a:t>учет, обустройство и содержание воинских захоронений и захоронений жертв войн;</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создание и установка единых памятных знаков, посвященных жертвам геноцида белорусского народа;</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культурно-образовательные мероприятия на тему «Геноцид белорусского народа в годы Великой Отечественной войны и послевоенный период»;</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074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197022" y="67017"/>
            <a:ext cx="8640960" cy="648072"/>
          </a:xfrm>
        </p:spPr>
        <p:txBody>
          <a:bodyPr/>
          <a:lstStyle/>
          <a:p>
            <a:r>
              <a:rPr lang="ru-RU" sz="2400" b="1" dirty="0"/>
              <a:t>Сохранение памяти о жертвах </a:t>
            </a:r>
          </a:p>
          <a:p>
            <a:r>
              <a:rPr lang="ru-RU" sz="2400" b="1" dirty="0"/>
              <a:t>Великой Отечественной войны:</a:t>
            </a:r>
            <a:endParaRPr lang="ru-RU" sz="2400" dirty="0"/>
          </a:p>
        </p:txBody>
      </p:sp>
      <p:sp>
        <p:nvSpPr>
          <p:cNvPr id="67586" name="Rectangle 2"/>
          <p:cNvSpPr>
            <a:spLocks noChangeArrowheads="1"/>
          </p:cNvSpPr>
          <p:nvPr/>
        </p:nvSpPr>
        <p:spPr bwMode="auto">
          <a:xfrm>
            <a:off x="4243684"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defRPr/>
            </a:pPr>
            <a:r>
              <a:rPr kumimoji="0" lang="ru-RU" sz="15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endParaRPr kumimoji="0" lang="ru-RU"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TextBox 6"/>
          <p:cNvSpPr txBox="1"/>
          <p:nvPr/>
        </p:nvSpPr>
        <p:spPr>
          <a:xfrm>
            <a:off x="159753" y="1059582"/>
            <a:ext cx="8804736" cy="3785652"/>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перечень экскурсионных объектов, связанные с геноцидом белорусского народа;</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общедоступный пространственный слой (map.nca.by). По состоянию на 1 января 2023 г. нанесено более 8,8 тыс. сожженных населенных пунктов(более 83% от общего количества установленных);</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всебелорусской акции «Народная летопись Великой Отечественной войны: вспомним всех!»;</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виртуальные информационные площадки и др.</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0094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197022" y="67017"/>
            <a:ext cx="8640960" cy="648072"/>
          </a:xfrm>
        </p:spPr>
        <p:txBody>
          <a:bodyPr/>
          <a:lstStyle/>
          <a:p>
            <a:r>
              <a:rPr lang="ru-RU" sz="2400" b="1" dirty="0"/>
              <a:t>Внешнеполитические инициативы Республики Беларусь в память о геноциде белорусского народа:</a:t>
            </a:r>
            <a:endParaRPr lang="ru-RU" sz="2400" dirty="0"/>
          </a:p>
        </p:txBody>
      </p:sp>
      <p:sp>
        <p:nvSpPr>
          <p:cNvPr id="67586" name="Rectangle 2"/>
          <p:cNvSpPr>
            <a:spLocks noChangeArrowheads="1"/>
          </p:cNvSpPr>
          <p:nvPr/>
        </p:nvSpPr>
        <p:spPr bwMode="auto">
          <a:xfrm>
            <a:off x="4243684"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defRPr/>
            </a:pPr>
            <a:r>
              <a:rPr kumimoji="0" lang="ru-RU" sz="15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endParaRPr kumimoji="0" lang="ru-RU"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TextBox 6"/>
          <p:cNvSpPr txBox="1"/>
          <p:nvPr/>
        </p:nvSpPr>
        <p:spPr>
          <a:xfrm>
            <a:off x="159753" y="987574"/>
            <a:ext cx="8984247" cy="4524315"/>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ru-RU" sz="2400" dirty="0">
                <a:ln w="0"/>
                <a:solidFill>
                  <a:srgbClr val="1F497D">
                    <a:lumMod val="75000"/>
                  </a:srgbClr>
                </a:solidFill>
                <a:latin typeface="Arial" pitchFamily="34" charset="0"/>
                <a:cs typeface="Arial" pitchFamily="34" charset="0"/>
              </a:rPr>
              <a:t>позиция РБ </a:t>
            </a: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официально задокументирована в ООН и максимально широко распространена ее среди государств-членов организации;</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активно задействовалась площадка ОБСЕ;</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белорусская сторона активно сотрудничает с Интерполом;</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предпринимаются совместные с РФ шаги по исторической проблематике;</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информационно-пропагандистская работа в рамках Союзного государства;</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привлечение внимания представителей конструктивно настроенной белорусской диаспоры.</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7986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a:extLst>
              <a:ext uri="{FF2B5EF4-FFF2-40B4-BE49-F238E27FC236}">
                <a16:creationId xmlns:a16="http://schemas.microsoft.com/office/drawing/2014/main" id="{AC050E48-40E5-49AE-8B13-EE1FCB350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Текст 1"/>
          <p:cNvSpPr>
            <a:spLocks noGrp="1"/>
          </p:cNvSpPr>
          <p:nvPr>
            <p:ph type="body" sz="quarter" idx="10"/>
          </p:nvPr>
        </p:nvSpPr>
        <p:spPr/>
        <p:txBody>
          <a:bodyPr/>
          <a:lstStyle/>
          <a:p>
            <a:endParaRPr lang="ru-RU" dirty="0"/>
          </a:p>
          <a:p>
            <a:endParaRPr lang="ru-RU" dirty="0"/>
          </a:p>
          <a:p>
            <a:endParaRPr lang="ru-RU" dirty="0"/>
          </a:p>
          <a:p>
            <a:endParaRPr lang="ru-RU" dirty="0"/>
          </a:p>
          <a:p>
            <a:endParaRPr lang="ru-RU" dirty="0"/>
          </a:p>
          <a:p>
            <a:endParaRPr lang="ru-RU" dirty="0"/>
          </a:p>
          <a:p>
            <a:endParaRPr lang="ru-RU" dirty="0"/>
          </a:p>
        </p:txBody>
      </p:sp>
      <p:sp>
        <p:nvSpPr>
          <p:cNvPr id="32" name="Текст 1">
            <a:extLst>
              <a:ext uri="{FF2B5EF4-FFF2-40B4-BE49-F238E27FC236}">
                <a16:creationId xmlns:a16="http://schemas.microsoft.com/office/drawing/2014/main" id="{04A6DE89-E052-4336-944C-D68DB30359F8}"/>
              </a:ext>
            </a:extLst>
          </p:cNvPr>
          <p:cNvSpPr txBox="1">
            <a:spLocks/>
          </p:cNvSpPr>
          <p:nvPr/>
        </p:nvSpPr>
        <p:spPr>
          <a:xfrm>
            <a:off x="539552" y="483518"/>
            <a:ext cx="8170156" cy="936104"/>
          </a:xfrm>
          <a:prstGeom prst="rect">
            <a:avLst/>
          </a:prstGeom>
          <a:noFill/>
          <a:ln>
            <a:noFill/>
          </a:ln>
        </p:spPr>
        <p:txBody>
          <a:bodyPr vert="horz" lIns="91440" tIns="45720" rIns="91440" bIns="45720" rtlCol="0">
            <a:noAutofit/>
          </a:bodyPr>
          <a:lstStyle>
            <a:lvl1pPr marL="0" indent="0" algn="just" defTabSz="914400" rtl="0" eaLnBrk="1" latinLnBrk="0" hangingPunct="1">
              <a:spcBef>
                <a:spcPct val="20000"/>
              </a:spcBef>
              <a:buFont typeface="Arial" pitchFamily="34" charset="0"/>
              <a:buNone/>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4" name="TextBox 33">
            <a:extLst>
              <a:ext uri="{FF2B5EF4-FFF2-40B4-BE49-F238E27FC236}">
                <a16:creationId xmlns:a16="http://schemas.microsoft.com/office/drawing/2014/main" id="{2C413879-EEAF-4990-8CF0-7F290088124E}"/>
              </a:ext>
            </a:extLst>
          </p:cNvPr>
          <p:cNvSpPr txBox="1"/>
          <p:nvPr/>
        </p:nvSpPr>
        <p:spPr>
          <a:xfrm>
            <a:off x="355175" y="184446"/>
            <a:ext cx="8263124" cy="5262979"/>
          </a:xfrm>
          <a:prstGeom prst="rect">
            <a:avLst/>
          </a:prstGeom>
          <a:noFill/>
        </p:spPr>
        <p:txBody>
          <a:bodyPr wrap="square" rtlCol="0">
            <a:spAutoFit/>
          </a:bodyPr>
          <a:lstStyle/>
          <a:p>
            <a:pPr indent="266700" algn="just"/>
            <a:r>
              <a:rPr lang="ru-RU" sz="2200" dirty="0">
                <a:solidFill>
                  <a:schemeClr val="bg1"/>
                </a:solidFill>
                <a:latin typeface="Arial" pitchFamily="34" charset="0"/>
                <a:cs typeface="Arial" pitchFamily="34" charset="0"/>
              </a:rPr>
              <a:t>   </a:t>
            </a:r>
            <a:r>
              <a:rPr lang="ru-RU" sz="2400" dirty="0">
                <a:solidFill>
                  <a:schemeClr val="bg1"/>
                </a:solidFill>
                <a:latin typeface="Arial" pitchFamily="34" charset="0"/>
                <a:cs typeface="Arial" pitchFamily="34" charset="0"/>
              </a:rPr>
              <a:t>В Беларуси нет места забвению, святотатству и ревизии истории.</a:t>
            </a:r>
          </a:p>
          <a:p>
            <a:pPr indent="266700" algn="just"/>
            <a:r>
              <a:rPr lang="ru-RU" sz="2400" dirty="0">
                <a:solidFill>
                  <a:schemeClr val="bg1"/>
                </a:solidFill>
                <a:latin typeface="Arial" pitchFamily="34" charset="0"/>
                <a:cs typeface="Arial" pitchFamily="34" charset="0"/>
              </a:rPr>
              <a:t>Глава государства в своем выступлении 24 июня 2022 г. по случаю 100-летия Прокуратуры Республики Беларусь четко заявил: </a:t>
            </a:r>
            <a:r>
              <a:rPr lang="ru-RU" sz="2400" b="1" i="1" dirty="0">
                <a:solidFill>
                  <a:schemeClr val="bg1"/>
                </a:solidFill>
                <a:latin typeface="Arial" pitchFamily="34" charset="0"/>
                <a:cs typeface="Arial" pitchFamily="34" charset="0"/>
              </a:rPr>
              <a:t>«Собранные доказательства, установленные обстоятельства преступлений нацизма – это адекватный ответ на брошенный нам вызов. Сейчас надо сохранить самое ценное, что есть в нашей стране: мир, спокойствие, стабильность. Приумножить достижения белорусского народа, создать условия для дальнейшего укрепления, развития и процветания Беларуси».</a:t>
            </a:r>
          </a:p>
          <a:p>
            <a:pPr algn="just"/>
            <a:endParaRPr lang="ru-RU" sz="2400" dirty="0">
              <a:solidFill>
                <a:schemeClr val="bg1"/>
              </a:solidFill>
              <a:latin typeface="Arial" pitchFamily="34" charset="0"/>
              <a:cs typeface="Arial" pitchFamily="34" charset="0"/>
            </a:endParaRPr>
          </a:p>
        </p:txBody>
      </p:sp>
      <p:pic>
        <p:nvPicPr>
          <p:cNvPr id="41" name="Picture 4" descr="M:\Брендбук БГУ\логотипы\rus\png bel.png">
            <a:extLst>
              <a:ext uri="{FF2B5EF4-FFF2-40B4-BE49-F238E27FC236}">
                <a16:creationId xmlns:a16="http://schemas.microsoft.com/office/drawing/2014/main" id="{7817A384-8DCD-4778-A57C-F54CBBF26356}"/>
              </a:ext>
            </a:extLst>
          </p:cNvPr>
          <p:cNvPicPr>
            <a:picLocks noChangeAspect="1" noChangeArrowheads="1"/>
          </p:cNvPicPr>
          <p:nvPr/>
        </p:nvPicPr>
        <p:blipFill>
          <a:blip r:embed="rId3" cstate="print"/>
          <a:srcRect/>
          <a:stretch>
            <a:fillRect/>
          </a:stretch>
        </p:blipFill>
        <p:spPr bwMode="auto">
          <a:xfrm>
            <a:off x="7596336" y="4659982"/>
            <a:ext cx="1413635" cy="360000"/>
          </a:xfrm>
          <a:prstGeom prst="rect">
            <a:avLst/>
          </a:prstGeom>
          <a:noFill/>
        </p:spPr>
      </p:pic>
    </p:spTree>
    <p:extLst>
      <p:ext uri="{BB962C8B-B14F-4D97-AF65-F5344CB8AC3E}">
        <p14:creationId xmlns:p14="http://schemas.microsoft.com/office/powerpoint/2010/main" val="374648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a:extLst>
              <a:ext uri="{FF2B5EF4-FFF2-40B4-BE49-F238E27FC236}">
                <a16:creationId xmlns:a16="http://schemas.microsoft.com/office/drawing/2014/main" id="{AC050E48-40E5-49AE-8B13-EE1FCB350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Текст 1"/>
          <p:cNvSpPr>
            <a:spLocks noGrp="1"/>
          </p:cNvSpPr>
          <p:nvPr>
            <p:ph type="body" sz="quarter" idx="10"/>
          </p:nvPr>
        </p:nvSpPr>
        <p:spPr/>
        <p:txBody>
          <a:bodyPr/>
          <a:lstStyle/>
          <a:p>
            <a:endParaRPr lang="ru-RU" dirty="0"/>
          </a:p>
          <a:p>
            <a:endParaRPr lang="ru-RU" dirty="0"/>
          </a:p>
          <a:p>
            <a:endParaRPr lang="ru-RU" dirty="0"/>
          </a:p>
          <a:p>
            <a:endParaRPr lang="ru-RU" dirty="0"/>
          </a:p>
          <a:p>
            <a:endParaRPr lang="ru-RU" dirty="0"/>
          </a:p>
          <a:p>
            <a:endParaRPr lang="ru-RU" dirty="0"/>
          </a:p>
          <a:p>
            <a:endParaRPr lang="ru-RU" dirty="0"/>
          </a:p>
        </p:txBody>
      </p:sp>
      <p:sp>
        <p:nvSpPr>
          <p:cNvPr id="32" name="Текст 1">
            <a:extLst>
              <a:ext uri="{FF2B5EF4-FFF2-40B4-BE49-F238E27FC236}">
                <a16:creationId xmlns:a16="http://schemas.microsoft.com/office/drawing/2014/main" id="{04A6DE89-E052-4336-944C-D68DB30359F8}"/>
              </a:ext>
            </a:extLst>
          </p:cNvPr>
          <p:cNvSpPr txBox="1">
            <a:spLocks/>
          </p:cNvSpPr>
          <p:nvPr/>
        </p:nvSpPr>
        <p:spPr>
          <a:xfrm>
            <a:off x="539552" y="483518"/>
            <a:ext cx="8170156" cy="936104"/>
          </a:xfrm>
          <a:prstGeom prst="rect">
            <a:avLst/>
          </a:prstGeom>
          <a:noFill/>
          <a:ln>
            <a:noFill/>
          </a:ln>
        </p:spPr>
        <p:txBody>
          <a:bodyPr vert="horz" lIns="91440" tIns="45720" rIns="91440" bIns="45720" rtlCol="0">
            <a:noAutofit/>
          </a:bodyPr>
          <a:lstStyle>
            <a:lvl1pPr marL="0" indent="0" algn="just" defTabSz="914400" rtl="0" eaLnBrk="1" latinLnBrk="0" hangingPunct="1">
              <a:spcBef>
                <a:spcPct val="20000"/>
              </a:spcBef>
              <a:buFont typeface="Arial" pitchFamily="34" charset="0"/>
              <a:buNone/>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ru-RU" sz="2400" dirty="0"/>
          </a:p>
        </p:txBody>
      </p:sp>
      <p:sp>
        <p:nvSpPr>
          <p:cNvPr id="34" name="TextBox 33">
            <a:extLst>
              <a:ext uri="{FF2B5EF4-FFF2-40B4-BE49-F238E27FC236}">
                <a16:creationId xmlns:a16="http://schemas.microsoft.com/office/drawing/2014/main" id="{2C413879-EEAF-4990-8CF0-7F290088124E}"/>
              </a:ext>
            </a:extLst>
          </p:cNvPr>
          <p:cNvSpPr txBox="1"/>
          <p:nvPr/>
        </p:nvSpPr>
        <p:spPr>
          <a:xfrm>
            <a:off x="355175" y="184446"/>
            <a:ext cx="8263124" cy="4616648"/>
          </a:xfrm>
          <a:prstGeom prst="rect">
            <a:avLst/>
          </a:prstGeom>
          <a:noFill/>
        </p:spPr>
        <p:txBody>
          <a:bodyPr wrap="square" rtlCol="0">
            <a:spAutoFit/>
          </a:bodyPr>
          <a:lstStyle/>
          <a:p>
            <a:pPr indent="361950" algn="just"/>
            <a:r>
              <a:rPr lang="ru-RU" sz="2100" dirty="0">
                <a:solidFill>
                  <a:schemeClr val="bg1"/>
                </a:solidFill>
              </a:rPr>
              <a:t>Великая Отечественная война стала для белорусов временем непреходящей скорби. </a:t>
            </a:r>
          </a:p>
          <a:p>
            <a:pPr indent="361950" algn="just"/>
            <a:r>
              <a:rPr lang="ru-RU" sz="2100" dirty="0">
                <a:solidFill>
                  <a:schemeClr val="bg1"/>
                </a:solidFill>
              </a:rPr>
              <a:t>Президент Республики Беларусь </a:t>
            </a:r>
            <a:r>
              <a:rPr lang="ru-RU" sz="2100" dirty="0" err="1">
                <a:solidFill>
                  <a:schemeClr val="bg1"/>
                </a:solidFill>
              </a:rPr>
              <a:t>А.Г.Лукашенко</a:t>
            </a:r>
            <a:r>
              <a:rPr lang="ru-RU" sz="2100" dirty="0">
                <a:solidFill>
                  <a:schemeClr val="bg1"/>
                </a:solidFill>
              </a:rPr>
              <a:t> убежден, что белорусы сумеют отстоять правду о войне: </a:t>
            </a:r>
            <a:r>
              <a:rPr lang="ru-RU" sz="2100" b="1" i="1" dirty="0">
                <a:solidFill>
                  <a:schemeClr val="bg1"/>
                </a:solidFill>
              </a:rPr>
              <a:t>«И пока в странах, которые Советская армия освобождала от фашизма, рушат могилы наших дедов и прадедов – здесь, на белорусской земле, мы будем строить новую Беларусь. Поднимать архивы и восстанавливать историю каждого воина, каждой невинной мирной жертвы. Это очень болезненные для нас воспоминания. До сих пор они были нашей тихой скорбной памятью. Теперь станут набатом… чтобы весь мир понял, что будет с этим миром, если современный нацизм перерастет в фашизм»</a:t>
            </a:r>
            <a:r>
              <a:rPr lang="ru-RU" sz="2100" i="1" dirty="0">
                <a:solidFill>
                  <a:schemeClr val="bg1"/>
                </a:solidFill>
              </a:rPr>
              <a:t> </a:t>
            </a:r>
            <a:r>
              <a:rPr lang="ru-RU" sz="2100" dirty="0">
                <a:solidFill>
                  <a:schemeClr val="bg1"/>
                </a:solidFill>
              </a:rPr>
              <a:t>(из выступления Главы государства на торжественном собрании ко Дню Независимости Беларуси 2 июля 2022 г.).</a:t>
            </a:r>
          </a:p>
        </p:txBody>
      </p:sp>
      <p:pic>
        <p:nvPicPr>
          <p:cNvPr id="41" name="Picture 4" descr="M:\Брендбук БГУ\логотипы\rus\png bel.png">
            <a:extLst>
              <a:ext uri="{FF2B5EF4-FFF2-40B4-BE49-F238E27FC236}">
                <a16:creationId xmlns:a16="http://schemas.microsoft.com/office/drawing/2014/main" id="{7817A384-8DCD-4778-A57C-F54CBBF26356}"/>
              </a:ext>
            </a:extLst>
          </p:cNvPr>
          <p:cNvPicPr>
            <a:picLocks noChangeAspect="1" noChangeArrowheads="1"/>
          </p:cNvPicPr>
          <p:nvPr/>
        </p:nvPicPr>
        <p:blipFill>
          <a:blip r:embed="rId3" cstate="print"/>
          <a:srcRect/>
          <a:stretch>
            <a:fillRect/>
          </a:stretch>
        </p:blipFill>
        <p:spPr bwMode="auto">
          <a:xfrm>
            <a:off x="7596336" y="4659982"/>
            <a:ext cx="1413635" cy="360000"/>
          </a:xfrm>
          <a:prstGeom prst="rect">
            <a:avLst/>
          </a:prstGeom>
          <a:noFill/>
        </p:spPr>
      </p:pic>
    </p:spTree>
    <p:extLst>
      <p:ext uri="{BB962C8B-B14F-4D97-AF65-F5344CB8AC3E}">
        <p14:creationId xmlns:p14="http://schemas.microsoft.com/office/powerpoint/2010/main" val="44129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a:extLst>
              <a:ext uri="{FF2B5EF4-FFF2-40B4-BE49-F238E27FC236}">
                <a16:creationId xmlns:a16="http://schemas.microsoft.com/office/drawing/2014/main" id="{AC050E48-40E5-49AE-8B13-EE1FCB350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Текст 1"/>
          <p:cNvSpPr>
            <a:spLocks noGrp="1"/>
          </p:cNvSpPr>
          <p:nvPr>
            <p:ph type="body" sz="quarter" idx="10"/>
          </p:nvPr>
        </p:nvSpPr>
        <p:spPr/>
        <p:txBody>
          <a:bodyPr/>
          <a:lstStyle/>
          <a:p>
            <a:endParaRPr lang="ru-RU" dirty="0"/>
          </a:p>
          <a:p>
            <a:endParaRPr lang="ru-RU" dirty="0"/>
          </a:p>
          <a:p>
            <a:endParaRPr lang="ru-RU" dirty="0"/>
          </a:p>
          <a:p>
            <a:endParaRPr lang="ru-RU" dirty="0"/>
          </a:p>
          <a:p>
            <a:endParaRPr lang="ru-RU" dirty="0"/>
          </a:p>
          <a:p>
            <a:endParaRPr lang="ru-RU" dirty="0"/>
          </a:p>
          <a:p>
            <a:endParaRPr lang="ru-RU" dirty="0"/>
          </a:p>
        </p:txBody>
      </p:sp>
      <p:sp>
        <p:nvSpPr>
          <p:cNvPr id="32" name="Текст 1">
            <a:extLst>
              <a:ext uri="{FF2B5EF4-FFF2-40B4-BE49-F238E27FC236}">
                <a16:creationId xmlns:a16="http://schemas.microsoft.com/office/drawing/2014/main" id="{04A6DE89-E052-4336-944C-D68DB30359F8}"/>
              </a:ext>
            </a:extLst>
          </p:cNvPr>
          <p:cNvSpPr txBox="1">
            <a:spLocks/>
          </p:cNvSpPr>
          <p:nvPr/>
        </p:nvSpPr>
        <p:spPr>
          <a:xfrm>
            <a:off x="539552" y="483518"/>
            <a:ext cx="8170156" cy="936104"/>
          </a:xfrm>
          <a:prstGeom prst="rect">
            <a:avLst/>
          </a:prstGeom>
          <a:noFill/>
          <a:ln>
            <a:noFill/>
          </a:ln>
        </p:spPr>
        <p:txBody>
          <a:bodyPr vert="horz" lIns="91440" tIns="45720" rIns="91440" bIns="45720" rtlCol="0">
            <a:noAutofit/>
          </a:bodyPr>
          <a:lstStyle>
            <a:lvl1pPr marL="0" indent="0" algn="just" defTabSz="914400" rtl="0" eaLnBrk="1" latinLnBrk="0" hangingPunct="1">
              <a:spcBef>
                <a:spcPct val="20000"/>
              </a:spcBef>
              <a:buFont typeface="Arial" pitchFamily="34" charset="0"/>
              <a:buNone/>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4" name="TextBox 33">
            <a:extLst>
              <a:ext uri="{FF2B5EF4-FFF2-40B4-BE49-F238E27FC236}">
                <a16:creationId xmlns:a16="http://schemas.microsoft.com/office/drawing/2014/main" id="{2C413879-EEAF-4990-8CF0-7F290088124E}"/>
              </a:ext>
            </a:extLst>
          </p:cNvPr>
          <p:cNvSpPr txBox="1"/>
          <p:nvPr/>
        </p:nvSpPr>
        <p:spPr>
          <a:xfrm>
            <a:off x="355175" y="184446"/>
            <a:ext cx="8263124" cy="4847481"/>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white"/>
                </a:solidFill>
                <a:effectLst/>
                <a:uLnTx/>
                <a:uFillTx/>
                <a:latin typeface="Calibri"/>
                <a:ea typeface="+mn-ea"/>
                <a:cs typeface="+mn-cs"/>
              </a:rPr>
              <a:t>Реализация в суверенной Беларуси государственной исторической политики является одним из важнейших направлений обеспечения национальной безопасности страны. По сути это – стратегия самосохранения, инструмент противодействия историческому и политическому хаосу.</a:t>
            </a:r>
          </a:p>
          <a:p>
            <a:pPr marL="0" marR="0" lvl="0" indent="361950" algn="just"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white"/>
                </a:solidFill>
                <a:effectLst/>
                <a:uLnTx/>
                <a:uFillTx/>
                <a:latin typeface="Calibri"/>
                <a:ea typeface="+mn-ea"/>
                <a:cs typeface="+mn-cs"/>
              </a:rPr>
              <a:t>Трагедия Хатыни – один из тысяч фактов, свидетельствующих о целенаправленной политике геноцида по отношению к населению Беларуси, которую осуществляли нацисты на протяжении всего периода оккупации во время Великой Отечественной войны.</a:t>
            </a:r>
          </a:p>
          <a:p>
            <a:pPr marL="0" marR="0" lvl="0" indent="361950" algn="just"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white"/>
                </a:solidFill>
                <a:effectLst/>
                <a:uLnTx/>
                <a:uFillTx/>
                <a:latin typeface="Calibri"/>
                <a:ea typeface="+mn-ea"/>
                <a:cs typeface="+mn-cs"/>
              </a:rPr>
              <a:t>Сегодня можно с уверенностью сказать, что в истории </a:t>
            </a:r>
            <a:r>
              <a:rPr kumimoji="0" lang="ru-RU" sz="2400" b="0" i="0" u="none" strike="noStrike" kern="1200" cap="none" spc="0" normalizeH="0" baseline="0" noProof="0" dirty="0" err="1">
                <a:ln>
                  <a:noFill/>
                </a:ln>
                <a:solidFill>
                  <a:prstClr val="white"/>
                </a:solidFill>
                <a:effectLst/>
                <a:uLnTx/>
                <a:uFillTx/>
                <a:latin typeface="Calibri"/>
                <a:ea typeface="+mn-ea"/>
                <a:cs typeface="+mn-cs"/>
              </a:rPr>
              <a:t>хатынской</a:t>
            </a:r>
            <a:r>
              <a:rPr kumimoji="0" lang="ru-RU" sz="2400" b="0" i="0" u="none" strike="noStrike" kern="1200" cap="none" spc="0" normalizeH="0" baseline="0" noProof="0" dirty="0">
                <a:ln>
                  <a:noFill/>
                </a:ln>
                <a:solidFill>
                  <a:prstClr val="white"/>
                </a:solidFill>
                <a:effectLst/>
                <a:uLnTx/>
                <a:uFillTx/>
                <a:latin typeface="Calibri"/>
                <a:ea typeface="+mn-ea"/>
                <a:cs typeface="+mn-cs"/>
              </a:rPr>
              <a:t> трагедии больше нет белых пятен.</a:t>
            </a:r>
          </a:p>
          <a:p>
            <a:pPr marL="0" marR="0" lvl="0" indent="361950" algn="just" defTabSz="914400" rtl="0" eaLnBrk="1" fontAlgn="auto" latinLnBrk="0" hangingPunct="1">
              <a:lnSpc>
                <a:spcPct val="100000"/>
              </a:lnSpc>
              <a:spcBef>
                <a:spcPts val="0"/>
              </a:spcBef>
              <a:spcAft>
                <a:spcPts val="0"/>
              </a:spcAft>
              <a:buClrTx/>
              <a:buSzTx/>
              <a:buFontTx/>
              <a:buNone/>
              <a:tabLst/>
              <a:defRPr/>
            </a:pPr>
            <a:endParaRPr kumimoji="0" lang="ru-RU" sz="21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1" name="Picture 4" descr="M:\Брендбук БГУ\логотипы\rus\png bel.png">
            <a:extLst>
              <a:ext uri="{FF2B5EF4-FFF2-40B4-BE49-F238E27FC236}">
                <a16:creationId xmlns:a16="http://schemas.microsoft.com/office/drawing/2014/main" id="{7817A384-8DCD-4778-A57C-F54CBBF26356}"/>
              </a:ext>
            </a:extLst>
          </p:cNvPr>
          <p:cNvPicPr>
            <a:picLocks noChangeAspect="1" noChangeArrowheads="1"/>
          </p:cNvPicPr>
          <p:nvPr/>
        </p:nvPicPr>
        <p:blipFill>
          <a:blip r:embed="rId3" cstate="print"/>
          <a:srcRect/>
          <a:stretch>
            <a:fillRect/>
          </a:stretch>
        </p:blipFill>
        <p:spPr bwMode="auto">
          <a:xfrm>
            <a:off x="7596336" y="4659982"/>
            <a:ext cx="1413635" cy="360000"/>
          </a:xfrm>
          <a:prstGeom prst="rect">
            <a:avLst/>
          </a:prstGeom>
          <a:noFill/>
        </p:spPr>
      </p:pic>
    </p:spTree>
    <p:extLst>
      <p:ext uri="{BB962C8B-B14F-4D97-AF65-F5344CB8AC3E}">
        <p14:creationId xmlns:p14="http://schemas.microsoft.com/office/powerpoint/2010/main" val="147325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267209" y="317055"/>
            <a:ext cx="8640960" cy="648072"/>
          </a:xfrm>
        </p:spPr>
        <p:txBody>
          <a:bodyPr/>
          <a:lstStyle/>
          <a:p>
            <a:r>
              <a:rPr lang="ru-RU" sz="2400" b="1" dirty="0"/>
              <a:t>Хатынь – неутихающая боль в сердце белорусов </a:t>
            </a:r>
            <a:endParaRPr lang="ru-RU" sz="2400" dirty="0"/>
          </a:p>
        </p:txBody>
      </p:sp>
      <p:sp>
        <p:nvSpPr>
          <p:cNvPr id="67586" name="Rectangle 2"/>
          <p:cNvSpPr>
            <a:spLocks noChangeArrowheads="1"/>
          </p:cNvSpPr>
          <p:nvPr/>
        </p:nvSpPr>
        <p:spPr bwMode="auto">
          <a:xfrm>
            <a:off x="4227995"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5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7" name="TextBox 6"/>
          <p:cNvSpPr txBox="1"/>
          <p:nvPr/>
        </p:nvSpPr>
        <p:spPr>
          <a:xfrm>
            <a:off x="175442" y="993677"/>
            <a:ext cx="8824494" cy="4493538"/>
          </a:xfrm>
          <a:prstGeom prst="rect">
            <a:avLst/>
          </a:prstGeom>
          <a:noFill/>
        </p:spPr>
        <p:txBody>
          <a:bodyPr wrap="square" rtlCol="0">
            <a:spAutoFit/>
          </a:bodyPr>
          <a:lstStyle/>
          <a:p>
            <a:pPr indent="355600" algn="just"/>
            <a:r>
              <a:rPr lang="ru-RU" sz="2160" dirty="0">
                <a:solidFill>
                  <a:schemeClr val="tx2">
                    <a:lumMod val="75000"/>
                  </a:schemeClr>
                </a:solidFill>
                <a:latin typeface="Arial" pitchFamily="34" charset="0"/>
                <a:cs typeface="Arial" pitchFamily="34" charset="0"/>
              </a:rPr>
              <a:t>Утром 22 марта 1943 г. в 6 км от </a:t>
            </a:r>
            <a:r>
              <a:rPr lang="ru-RU" sz="2160" dirty="0" err="1">
                <a:solidFill>
                  <a:schemeClr val="tx2">
                    <a:lumMod val="75000"/>
                  </a:schemeClr>
                </a:solidFill>
                <a:latin typeface="Arial" pitchFamily="34" charset="0"/>
                <a:cs typeface="Arial" pitchFamily="34" charset="0"/>
              </a:rPr>
              <a:t>д.Хатынь</a:t>
            </a:r>
            <a:r>
              <a:rPr lang="ru-RU" sz="2160" dirty="0">
                <a:solidFill>
                  <a:schemeClr val="tx2">
                    <a:lumMod val="75000"/>
                  </a:schemeClr>
                </a:solidFill>
                <a:latin typeface="Arial" pitchFamily="34" charset="0"/>
                <a:cs typeface="Arial" pitchFamily="34" charset="0"/>
              </a:rPr>
              <a:t> в Минской области партизанами была обстреляна автоколонна фашистов. В результате нападения был убит немецкий офицер. </a:t>
            </a:r>
          </a:p>
          <a:p>
            <a:pPr indent="355600" algn="just"/>
            <a:r>
              <a:rPr lang="ru-RU" sz="2160" dirty="0">
                <a:solidFill>
                  <a:schemeClr val="tx2">
                    <a:lumMod val="75000"/>
                  </a:schemeClr>
                </a:solidFill>
                <a:latin typeface="Arial" pitchFamily="34" charset="0"/>
                <a:cs typeface="Arial" pitchFamily="34" charset="0"/>
              </a:rPr>
              <a:t>Для преследования партизан немецкими захватчиками были вызваны подразделения 118-го батальона шуцманшафта и немецкая рота </a:t>
            </a:r>
            <a:r>
              <a:rPr lang="ru-RU" sz="2160" dirty="0" err="1">
                <a:solidFill>
                  <a:schemeClr val="tx2">
                    <a:lumMod val="75000"/>
                  </a:schemeClr>
                </a:solidFill>
                <a:latin typeface="Arial" pitchFamily="34" charset="0"/>
                <a:cs typeface="Arial" pitchFamily="34" charset="0"/>
              </a:rPr>
              <a:t>зондербатальона</a:t>
            </a:r>
            <a:r>
              <a:rPr lang="ru-RU" sz="2160" dirty="0">
                <a:solidFill>
                  <a:schemeClr val="tx2">
                    <a:lumMod val="75000"/>
                  </a:schemeClr>
                </a:solidFill>
                <a:latin typeface="Arial" pitchFamily="34" charset="0"/>
                <a:cs typeface="Arial" pitchFamily="34" charset="0"/>
              </a:rPr>
              <a:t> СС «</a:t>
            </a:r>
            <a:r>
              <a:rPr lang="ru-RU" sz="2160" dirty="0" err="1">
                <a:solidFill>
                  <a:schemeClr val="tx2">
                    <a:lumMod val="75000"/>
                  </a:schemeClr>
                </a:solidFill>
                <a:latin typeface="Arial" pitchFamily="34" charset="0"/>
                <a:cs typeface="Arial" pitchFamily="34" charset="0"/>
              </a:rPr>
              <a:t>Дирлевангер</a:t>
            </a:r>
            <a:r>
              <a:rPr lang="ru-RU" sz="2160" dirty="0">
                <a:solidFill>
                  <a:schemeClr val="tx2">
                    <a:lumMod val="75000"/>
                  </a:schemeClr>
                </a:solidFill>
                <a:latin typeface="Arial" pitchFamily="34" charset="0"/>
                <a:cs typeface="Arial" pitchFamily="34" charset="0"/>
              </a:rPr>
              <a:t>». </a:t>
            </a:r>
          </a:p>
          <a:p>
            <a:pPr indent="355600" algn="just"/>
            <a:r>
              <a:rPr lang="ru-RU" sz="2160" dirty="0">
                <a:ln w="0"/>
                <a:solidFill>
                  <a:schemeClr val="tx2">
                    <a:lumMod val="75000"/>
                  </a:schemeClr>
                </a:solidFill>
                <a:latin typeface="Arial" pitchFamily="34" charset="0"/>
                <a:cs typeface="Arial" pitchFamily="34" charset="0"/>
              </a:rPr>
              <a:t>Каратели появились в </a:t>
            </a:r>
            <a:r>
              <a:rPr lang="ru-RU" sz="2160" dirty="0" err="1">
                <a:ln w="0"/>
                <a:solidFill>
                  <a:schemeClr val="tx2">
                    <a:lumMod val="75000"/>
                  </a:schemeClr>
                </a:solidFill>
                <a:latin typeface="Arial" pitchFamily="34" charset="0"/>
                <a:cs typeface="Arial" pitchFamily="34" charset="0"/>
              </a:rPr>
              <a:t>д.Хатынь</a:t>
            </a:r>
            <a:r>
              <a:rPr lang="ru-RU" sz="2160" dirty="0">
                <a:ln w="0"/>
                <a:solidFill>
                  <a:schemeClr val="tx2">
                    <a:lumMod val="75000"/>
                  </a:schemeClr>
                </a:solidFill>
                <a:latin typeface="Arial" pitchFamily="34" charset="0"/>
                <a:cs typeface="Arial" pitchFamily="34" charset="0"/>
              </a:rPr>
              <a:t>. Партизаны сразу начали уходить из деревни, потеряв несколько человек. Каратели занялись деревней. Жителей согнали в сарай и подожгли, выбегавших расстреливали. Всего было уничтожено149 жителей. Среди них было 75 детей. Спастись смогли 6 детей и 1 взрослый. Деревня (26 дворов) была полностью сожжена.</a:t>
            </a:r>
          </a:p>
          <a:p>
            <a:pPr indent="355600" algn="just"/>
            <a:endParaRPr lang="ru-RU" sz="2200" dirty="0">
              <a:ln w="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5037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197022" y="67017"/>
            <a:ext cx="8640960" cy="648072"/>
          </a:xfrm>
        </p:spPr>
        <p:txBody>
          <a:bodyPr/>
          <a:lstStyle/>
          <a:p>
            <a:r>
              <a:rPr lang="ru-RU" sz="2400" b="1" dirty="0"/>
              <a:t>5 июля 1969 г. был открыт Государственный мемориальный комплекс «Хатынь»</a:t>
            </a:r>
            <a:endParaRPr lang="ru-RU" sz="2400" dirty="0"/>
          </a:p>
        </p:txBody>
      </p:sp>
      <p:sp>
        <p:nvSpPr>
          <p:cNvPr id="67586" name="Rectangle 2"/>
          <p:cNvSpPr>
            <a:spLocks noChangeArrowheads="1"/>
          </p:cNvSpPr>
          <p:nvPr/>
        </p:nvSpPr>
        <p:spPr bwMode="auto">
          <a:xfrm>
            <a:off x="4227995"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defRPr/>
            </a:pPr>
            <a:r>
              <a:rPr kumimoji="0" lang="ru-RU" sz="15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endParaRPr kumimoji="0" lang="ru-RU"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TextBox 6"/>
          <p:cNvSpPr txBox="1"/>
          <p:nvPr/>
        </p:nvSpPr>
        <p:spPr>
          <a:xfrm>
            <a:off x="175442" y="993677"/>
            <a:ext cx="8824494" cy="4419671"/>
          </a:xfrm>
          <a:prstGeom prst="rect">
            <a:avLst/>
          </a:prstGeom>
          <a:noFill/>
        </p:spPr>
        <p:txBody>
          <a:bodyPr wrap="square" rtlCol="0">
            <a:spAutoFit/>
          </a:bodyPr>
          <a:lstStyle/>
          <a:p>
            <a:pPr marL="0" marR="0" lvl="0" indent="355600" algn="just" defTabSz="914400" rtl="0" eaLnBrk="1" fontAlgn="auto" latinLnBrk="0" hangingPunct="1">
              <a:lnSpc>
                <a:spcPct val="100000"/>
              </a:lnSpc>
              <a:spcBef>
                <a:spcPts val="0"/>
              </a:spcBef>
              <a:spcAft>
                <a:spcPts val="0"/>
              </a:spcAft>
              <a:buClrTx/>
              <a:buSzTx/>
              <a:buFontTx/>
              <a:buNone/>
              <a:tabLst/>
              <a:defRPr/>
            </a:pPr>
            <a:r>
              <a:rPr kumimoji="0" lang="ru-RU" sz="216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rPr>
              <a:t>Церемония открытия началась в </a:t>
            </a:r>
            <a:r>
              <a:rPr kumimoji="0" lang="ru-RU" sz="2160" b="0" i="0" u="none" strike="noStrike" kern="1200" cap="none" spc="0" normalizeH="0" baseline="0" noProof="0" dirty="0" err="1">
                <a:ln>
                  <a:noFill/>
                </a:ln>
                <a:solidFill>
                  <a:srgbClr val="1F497D">
                    <a:lumMod val="75000"/>
                  </a:srgbClr>
                </a:solidFill>
                <a:effectLst/>
                <a:uLnTx/>
                <a:uFillTx/>
                <a:latin typeface="Arial" pitchFamily="34" charset="0"/>
                <a:ea typeface="+mn-ea"/>
                <a:cs typeface="Arial" pitchFamily="34" charset="0"/>
              </a:rPr>
              <a:t>г.Минске</a:t>
            </a:r>
            <a:r>
              <a:rPr kumimoji="0" lang="ru-RU" sz="216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rPr>
              <a:t> на </a:t>
            </a:r>
            <a:r>
              <a:rPr kumimoji="0" lang="ru-RU" sz="2160" b="0" i="0" u="none" strike="noStrike" kern="1200" cap="none" spc="0" normalizeH="0" baseline="0" noProof="0" dirty="0" err="1">
                <a:ln>
                  <a:noFill/>
                </a:ln>
                <a:solidFill>
                  <a:srgbClr val="1F497D">
                    <a:lumMod val="75000"/>
                  </a:srgbClr>
                </a:solidFill>
                <a:effectLst/>
                <a:uLnTx/>
                <a:uFillTx/>
                <a:latin typeface="Arial" pitchFamily="34" charset="0"/>
                <a:ea typeface="+mn-ea"/>
                <a:cs typeface="Arial" pitchFamily="34" charset="0"/>
              </a:rPr>
              <a:t>пл.Победы</a:t>
            </a:r>
            <a:r>
              <a:rPr kumimoji="0" lang="ru-RU" sz="216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rPr>
              <a:t>, откуда факел, зажженный от Вечного огня, был доставлен в «Хатынь». На многотысячном митинге выступили свидетели </a:t>
            </a:r>
            <a:r>
              <a:rPr kumimoji="0" lang="ru-RU" sz="2160" b="0" i="0" u="none" strike="noStrike" kern="1200" cap="none" spc="0" normalizeH="0" baseline="0" noProof="0" dirty="0" err="1">
                <a:ln>
                  <a:noFill/>
                </a:ln>
                <a:solidFill>
                  <a:srgbClr val="1F497D">
                    <a:lumMod val="75000"/>
                  </a:srgbClr>
                </a:solidFill>
                <a:effectLst/>
                <a:uLnTx/>
                <a:uFillTx/>
                <a:latin typeface="Arial" pitchFamily="34" charset="0"/>
                <a:ea typeface="+mn-ea"/>
                <a:cs typeface="Arial" pitchFamily="34" charset="0"/>
              </a:rPr>
              <a:t>хатынской</a:t>
            </a:r>
            <a:r>
              <a:rPr kumimoji="0" lang="ru-RU" sz="216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rPr>
              <a:t> трагедии – Иосиф Иосифович Каминский и Александр Петрович </a:t>
            </a:r>
            <a:r>
              <a:rPr kumimoji="0" lang="ru-RU" sz="2160" b="0" i="0" u="none" strike="noStrike" kern="1200" cap="none" spc="0" normalizeH="0" baseline="0" noProof="0" dirty="0" err="1">
                <a:ln>
                  <a:noFill/>
                </a:ln>
                <a:solidFill>
                  <a:srgbClr val="1F497D">
                    <a:lumMod val="75000"/>
                  </a:srgbClr>
                </a:solidFill>
                <a:effectLst/>
                <a:uLnTx/>
                <a:uFillTx/>
                <a:latin typeface="Arial" pitchFamily="34" charset="0"/>
                <a:ea typeface="+mn-ea"/>
                <a:cs typeface="Arial" pitchFamily="34" charset="0"/>
              </a:rPr>
              <a:t>Желобкович</a:t>
            </a:r>
            <a:r>
              <a:rPr kumimoji="0" lang="ru-RU" sz="216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rPr>
              <a:t>.</a:t>
            </a:r>
          </a:p>
          <a:p>
            <a:pPr marL="0" marR="0" lvl="0" indent="355600" algn="just" defTabSz="914400" rtl="0" eaLnBrk="1" fontAlgn="auto" latinLnBrk="0" hangingPunct="1">
              <a:lnSpc>
                <a:spcPct val="100000"/>
              </a:lnSpc>
              <a:spcBef>
                <a:spcPts val="0"/>
              </a:spcBef>
              <a:spcAft>
                <a:spcPts val="0"/>
              </a:spcAft>
              <a:buClrTx/>
              <a:buSzTx/>
              <a:buFontTx/>
              <a:buNone/>
              <a:tabLst/>
              <a:defRPr/>
            </a:pPr>
            <a:r>
              <a:rPr kumimoji="0" lang="ru-RU" sz="216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rPr>
              <a:t>Решение об увековечивании сожженных деревень было принято ЦК КПБ в январе 1966 г. В 1967 году коллектив архитекторов приступил к созданию мемориального комплекса.</a:t>
            </a:r>
          </a:p>
          <a:p>
            <a:pPr marL="0" marR="0" lvl="0" indent="355600" algn="just" defTabSz="914400" rtl="0" eaLnBrk="1" fontAlgn="auto" latinLnBrk="0" hangingPunct="1">
              <a:lnSpc>
                <a:spcPct val="100000"/>
              </a:lnSpc>
              <a:spcBef>
                <a:spcPts val="0"/>
              </a:spcBef>
              <a:spcAft>
                <a:spcPts val="0"/>
              </a:spcAft>
              <a:buClrTx/>
              <a:buSzTx/>
              <a:buFontTx/>
              <a:buNone/>
              <a:tabLst/>
              <a:defRPr/>
            </a:pPr>
            <a:r>
              <a:rPr kumimoji="0" lang="ru-RU" sz="216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rPr>
              <a:t>Комплекс посвящен увековечиванию памяти жителей всех деревень Беларуси, уничтоженных оккупантами в 1941–1944 гг. Площадь комплекса составляет 50 га, повторяет планировочную структуру бывшей деревни.</a:t>
            </a:r>
          </a:p>
          <a:p>
            <a:pPr marL="0" marR="0" lvl="0" indent="355600" algn="just" defTabSz="914400" rtl="0" eaLnBrk="1" fontAlgn="auto" latinLnBrk="0" hangingPunct="1">
              <a:lnSpc>
                <a:spcPct val="100000"/>
              </a:lnSpc>
              <a:spcBef>
                <a:spcPts val="0"/>
              </a:spcBef>
              <a:spcAft>
                <a:spcPts val="0"/>
              </a:spcAft>
              <a:buClrTx/>
              <a:buSzTx/>
              <a:buFontTx/>
              <a:buNone/>
              <a:tabLst/>
              <a:defRPr/>
            </a:pPr>
            <a:endParaRPr kumimoji="0" lang="ru-RU" sz="22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7965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197022" y="67017"/>
            <a:ext cx="8640960" cy="648072"/>
          </a:xfrm>
        </p:spPr>
        <p:txBody>
          <a:bodyPr/>
          <a:lstStyle/>
          <a:p>
            <a:r>
              <a:rPr lang="ru-RU" sz="2400" b="1" dirty="0"/>
              <a:t>Объекты государственного мемориального комплекса «Хатынь»:</a:t>
            </a:r>
            <a:endParaRPr lang="ru-RU" sz="2400" dirty="0"/>
          </a:p>
        </p:txBody>
      </p:sp>
      <p:sp>
        <p:nvSpPr>
          <p:cNvPr id="67586" name="Rectangle 2"/>
          <p:cNvSpPr>
            <a:spLocks noChangeArrowheads="1"/>
          </p:cNvSpPr>
          <p:nvPr/>
        </p:nvSpPr>
        <p:spPr bwMode="auto">
          <a:xfrm>
            <a:off x="4243684"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defRPr/>
            </a:pPr>
            <a:r>
              <a:rPr kumimoji="0" lang="ru-RU" sz="15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endParaRPr kumimoji="0" lang="ru-RU"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TextBox 6"/>
          <p:cNvSpPr txBox="1"/>
          <p:nvPr/>
        </p:nvSpPr>
        <p:spPr>
          <a:xfrm>
            <a:off x="197022" y="1131590"/>
            <a:ext cx="8824494" cy="7171194"/>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бронзовая скульптура «Непокоренный человек» – композиционный центр комплекса (образ мужчины с мертвым мальчиком на руках создан в память о кузнеце </a:t>
            </a:r>
            <a:r>
              <a:rPr kumimoji="0" lang="ru-RU" sz="2400" b="0" i="0" u="none" strike="noStrike" kern="1200" cap="none" spc="0" normalizeH="0" baseline="0" noProof="0" dirty="0" err="1">
                <a:ln w="0"/>
                <a:solidFill>
                  <a:srgbClr val="1F497D">
                    <a:lumMod val="75000"/>
                  </a:srgbClr>
                </a:solidFill>
                <a:effectLst/>
                <a:uLnTx/>
                <a:uFillTx/>
                <a:latin typeface="Arial" pitchFamily="34" charset="0"/>
                <a:ea typeface="+mn-ea"/>
                <a:cs typeface="Arial" pitchFamily="34" charset="0"/>
              </a:rPr>
              <a:t>И.И.Каминском</a:t>
            </a: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 и его сыне);</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черная плита-крыша – символическая крыша сарая на месте, где были сожжены жители деревни. Рядом находится их «Братская могила». На месте каждого из 26 сожженных домов – памятник-сруб, внутри которого обелиск в виде печной трубы с колоколом. На каждом обелиске – доска с именами сожженных жителей;</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2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«Кладбище деревень» – символическое кладбище сожженных и не восстановленных белорусских деревень, в котором помещено 185 урн с их землей;</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2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«Деревья жизни» со списком 433 деревень Беларуси, уничтоженных вместе с жителями, но возрожденных после войны;</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2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«Стена Скорби» – блок с нишами, в которых находятся мемориальные плиты с названиями 66 наиболее крупных лагерей смерти;</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2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площадь Памяти и Вечный огонь.</a:t>
            </a:r>
          </a:p>
        </p:txBody>
      </p:sp>
    </p:spTree>
    <p:extLst>
      <p:ext uri="{BB962C8B-B14F-4D97-AF65-F5344CB8AC3E}">
        <p14:creationId xmlns:p14="http://schemas.microsoft.com/office/powerpoint/2010/main" val="208645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197022" y="67017"/>
            <a:ext cx="8640960" cy="648072"/>
          </a:xfrm>
        </p:spPr>
        <p:txBody>
          <a:bodyPr/>
          <a:lstStyle/>
          <a:p>
            <a:r>
              <a:rPr lang="ru-RU" sz="2400" b="1" dirty="0"/>
              <a:t>Объекты государственного мемориального комплекса «Хатынь»:</a:t>
            </a:r>
            <a:endParaRPr lang="ru-RU" sz="2400" dirty="0"/>
          </a:p>
        </p:txBody>
      </p:sp>
      <p:sp>
        <p:nvSpPr>
          <p:cNvPr id="67586" name="Rectangle 2"/>
          <p:cNvSpPr>
            <a:spLocks noChangeArrowheads="1"/>
          </p:cNvSpPr>
          <p:nvPr/>
        </p:nvSpPr>
        <p:spPr bwMode="auto">
          <a:xfrm>
            <a:off x="4243684"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defRPr/>
            </a:pPr>
            <a:r>
              <a:rPr kumimoji="0" lang="ru-RU" sz="15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endParaRPr kumimoji="0" lang="ru-RU"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TextBox 6"/>
          <p:cNvSpPr txBox="1"/>
          <p:nvPr/>
        </p:nvSpPr>
        <p:spPr>
          <a:xfrm>
            <a:off x="197022" y="1131590"/>
            <a:ext cx="8824494" cy="3785652"/>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«Кладбище деревень» – символическое кладбище сожженных и не восстановленных белорусских деревень, в котором помещено 185 урн с их землей;</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«Деревья жизни» со списком 433 деревень Беларуси, уничтоженных вместе с жителями, но возрожденных после войны;</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«Стена Скорби» – блок с нишами, в которых находятся мемориальные плиты с названиями 66 наиболее крупных лагерей смерти;</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4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площадь Памяти и Вечный огонь.</a:t>
            </a:r>
          </a:p>
        </p:txBody>
      </p:sp>
    </p:spTree>
    <p:extLst>
      <p:ext uri="{BB962C8B-B14F-4D97-AF65-F5344CB8AC3E}">
        <p14:creationId xmlns:p14="http://schemas.microsoft.com/office/powerpoint/2010/main" val="363527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a:extLst>
              <a:ext uri="{FF2B5EF4-FFF2-40B4-BE49-F238E27FC236}">
                <a16:creationId xmlns:a16="http://schemas.microsoft.com/office/drawing/2014/main" id="{AC050E48-40E5-49AE-8B13-EE1FCB350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Текст 1"/>
          <p:cNvSpPr>
            <a:spLocks noGrp="1"/>
          </p:cNvSpPr>
          <p:nvPr>
            <p:ph type="body" sz="quarter" idx="10"/>
          </p:nvPr>
        </p:nvSpPr>
        <p:spPr/>
        <p:txBody>
          <a:bodyPr/>
          <a:lstStyle/>
          <a:p>
            <a:endParaRPr lang="ru-RU" dirty="0"/>
          </a:p>
          <a:p>
            <a:endParaRPr lang="ru-RU" dirty="0"/>
          </a:p>
          <a:p>
            <a:endParaRPr lang="ru-RU" dirty="0"/>
          </a:p>
          <a:p>
            <a:endParaRPr lang="ru-RU" dirty="0"/>
          </a:p>
          <a:p>
            <a:endParaRPr lang="ru-RU" dirty="0"/>
          </a:p>
          <a:p>
            <a:endParaRPr lang="ru-RU" dirty="0"/>
          </a:p>
          <a:p>
            <a:endParaRPr lang="ru-RU" dirty="0"/>
          </a:p>
        </p:txBody>
      </p:sp>
      <p:sp>
        <p:nvSpPr>
          <p:cNvPr id="32" name="Текст 1">
            <a:extLst>
              <a:ext uri="{FF2B5EF4-FFF2-40B4-BE49-F238E27FC236}">
                <a16:creationId xmlns:a16="http://schemas.microsoft.com/office/drawing/2014/main" id="{04A6DE89-E052-4336-944C-D68DB30359F8}"/>
              </a:ext>
            </a:extLst>
          </p:cNvPr>
          <p:cNvSpPr txBox="1">
            <a:spLocks/>
          </p:cNvSpPr>
          <p:nvPr/>
        </p:nvSpPr>
        <p:spPr>
          <a:xfrm>
            <a:off x="539552" y="483518"/>
            <a:ext cx="8170156" cy="936104"/>
          </a:xfrm>
          <a:prstGeom prst="rect">
            <a:avLst/>
          </a:prstGeom>
          <a:noFill/>
          <a:ln>
            <a:noFill/>
          </a:ln>
        </p:spPr>
        <p:txBody>
          <a:bodyPr vert="horz" lIns="91440" tIns="45720" rIns="91440" bIns="45720" rtlCol="0">
            <a:noAutofit/>
          </a:bodyPr>
          <a:lstStyle>
            <a:lvl1pPr marL="0" indent="0" algn="just" defTabSz="914400" rtl="0" eaLnBrk="1" latinLnBrk="0" hangingPunct="1">
              <a:spcBef>
                <a:spcPct val="20000"/>
              </a:spcBef>
              <a:buFont typeface="Arial" pitchFamily="34" charset="0"/>
              <a:buNone/>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4" name="TextBox 33">
            <a:extLst>
              <a:ext uri="{FF2B5EF4-FFF2-40B4-BE49-F238E27FC236}">
                <a16:creationId xmlns:a16="http://schemas.microsoft.com/office/drawing/2014/main" id="{2C413879-EEAF-4990-8CF0-7F290088124E}"/>
              </a:ext>
            </a:extLst>
          </p:cNvPr>
          <p:cNvSpPr txBox="1"/>
          <p:nvPr/>
        </p:nvSpPr>
        <p:spPr>
          <a:xfrm>
            <a:off x="271502" y="56536"/>
            <a:ext cx="8654796" cy="5493812"/>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white"/>
                </a:solidFill>
                <a:effectLst/>
                <a:uLnTx/>
                <a:uFillTx/>
                <a:latin typeface="Calibri"/>
                <a:ea typeface="+mn-ea"/>
                <a:cs typeface="+mn-cs"/>
              </a:rPr>
              <a:t>Государственный мемориальный комплекс «Хатынь» включен в список историко-культурных ценностей Республики Беларусь. </a:t>
            </a:r>
          </a:p>
          <a:p>
            <a:pPr marL="0" marR="0" lvl="0" indent="36195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white"/>
                </a:solidFill>
                <a:effectLst/>
                <a:uLnTx/>
                <a:uFillTx/>
                <a:latin typeface="Calibri"/>
                <a:ea typeface="+mn-ea"/>
                <a:cs typeface="+mn-cs"/>
              </a:rPr>
              <a:t>Как заявил Президент Республики Беларусь </a:t>
            </a:r>
            <a:r>
              <a:rPr kumimoji="0" lang="ru-RU" sz="2200" b="0" i="0" u="none" strike="noStrike" kern="1200" cap="none" spc="0" normalizeH="0" baseline="0" noProof="0" dirty="0" err="1">
                <a:ln>
                  <a:noFill/>
                </a:ln>
                <a:solidFill>
                  <a:prstClr val="white"/>
                </a:solidFill>
                <a:effectLst/>
                <a:uLnTx/>
                <a:uFillTx/>
                <a:latin typeface="Calibri"/>
                <a:ea typeface="+mn-ea"/>
                <a:cs typeface="+mn-cs"/>
              </a:rPr>
              <a:t>А.Г.Лукашенко</a:t>
            </a:r>
            <a:r>
              <a:rPr kumimoji="0" lang="ru-RU" sz="2200" b="0" i="0" u="none" strike="noStrike" kern="1200" cap="none" spc="0" normalizeH="0" baseline="0" noProof="0" dirty="0">
                <a:ln>
                  <a:noFill/>
                </a:ln>
                <a:solidFill>
                  <a:prstClr val="white"/>
                </a:solidFill>
                <a:effectLst/>
                <a:uLnTx/>
                <a:uFillTx/>
                <a:latin typeface="Calibri"/>
                <a:ea typeface="+mn-ea"/>
                <a:cs typeface="+mn-cs"/>
              </a:rPr>
              <a:t> на состоявшемся 6 января 2022 г. совещании по вопросам реализации исторической политики, </a:t>
            </a:r>
            <a:r>
              <a:rPr kumimoji="0" lang="ru-RU" sz="2200" b="1" i="1" u="none" strike="noStrike" kern="1200" cap="none" spc="0" normalizeH="0" baseline="0" noProof="0" dirty="0">
                <a:ln>
                  <a:noFill/>
                </a:ln>
                <a:solidFill>
                  <a:prstClr val="white"/>
                </a:solidFill>
                <a:effectLst/>
                <a:uLnTx/>
                <a:uFillTx/>
                <a:latin typeface="Calibri"/>
                <a:ea typeface="+mn-ea"/>
                <a:cs typeface="+mn-cs"/>
              </a:rPr>
              <a:t>«свою историю мы переписывать не должны, и мы это делать не будем. Но и не будем больше умалчивать конкретные факты унижений и дискриминации белорусов… Это вопрос нашего национального достоинства – защитить славную многовековую летопись белорусского народа». </a:t>
            </a:r>
          </a:p>
          <a:p>
            <a:pPr marL="0" marR="0" lvl="0" indent="361950" algn="just"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white"/>
                </a:solidFill>
                <a:effectLst/>
                <a:uLnTx/>
                <a:uFillTx/>
                <a:latin typeface="Calibri"/>
                <a:ea typeface="+mn-ea"/>
                <a:cs typeface="+mn-cs"/>
              </a:rPr>
              <a:t>Весной 2022 года в мемориальном комплексе начался капитальный ремонт с модернизацией и элементами реставрации. В день Республиканского субботника 16 апреля 2022 г. Президент Республики Беларусь </a:t>
            </a:r>
            <a:r>
              <a:rPr kumimoji="0" lang="ru-RU" sz="2200" b="0" i="0" u="none" strike="noStrike" kern="1200" cap="none" spc="0" normalizeH="0" baseline="0" noProof="0" dirty="0" err="1">
                <a:ln>
                  <a:noFill/>
                </a:ln>
                <a:solidFill>
                  <a:prstClr val="white"/>
                </a:solidFill>
                <a:effectLst/>
                <a:uLnTx/>
                <a:uFillTx/>
                <a:latin typeface="Calibri"/>
                <a:ea typeface="+mn-ea"/>
                <a:cs typeface="+mn-cs"/>
              </a:rPr>
              <a:t>А.Г.Лукашенко</a:t>
            </a:r>
            <a:r>
              <a:rPr kumimoji="0" lang="ru-RU" sz="2200" b="0" i="0" u="none" strike="noStrike" kern="1200" cap="none" spc="0" normalizeH="0" baseline="0" noProof="0" dirty="0">
                <a:ln>
                  <a:noFill/>
                </a:ln>
                <a:solidFill>
                  <a:prstClr val="white"/>
                </a:solidFill>
                <a:effectLst/>
                <a:uLnTx/>
                <a:uFillTx/>
                <a:latin typeface="Calibri"/>
                <a:ea typeface="+mn-ea"/>
                <a:cs typeface="+mn-cs"/>
              </a:rPr>
              <a:t> принял участие в работах по благоустройству комплекса.</a:t>
            </a:r>
          </a:p>
          <a:p>
            <a:pPr marL="0" marR="0" lvl="0" indent="361950" algn="just" defTabSz="914400" rtl="0" eaLnBrk="1" fontAlgn="auto" latinLnBrk="0" hangingPunct="1">
              <a:lnSpc>
                <a:spcPct val="100000"/>
              </a:lnSpc>
              <a:spcBef>
                <a:spcPts val="0"/>
              </a:spcBef>
              <a:spcAft>
                <a:spcPts val="0"/>
              </a:spcAft>
              <a:buClrTx/>
              <a:buSzTx/>
              <a:buFontTx/>
              <a:buNone/>
              <a:tabLst/>
              <a:defRPr/>
            </a:pPr>
            <a:endParaRPr kumimoji="0" lang="ru-RU" sz="21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1" name="Picture 4" descr="M:\Брендбук БГУ\логотипы\rus\png bel.png">
            <a:extLst>
              <a:ext uri="{FF2B5EF4-FFF2-40B4-BE49-F238E27FC236}">
                <a16:creationId xmlns:a16="http://schemas.microsoft.com/office/drawing/2014/main" id="{7817A384-8DCD-4778-A57C-F54CBBF26356}"/>
              </a:ext>
            </a:extLst>
          </p:cNvPr>
          <p:cNvPicPr>
            <a:picLocks noChangeAspect="1" noChangeArrowheads="1"/>
          </p:cNvPicPr>
          <p:nvPr/>
        </p:nvPicPr>
        <p:blipFill>
          <a:blip r:embed="rId3" cstate="print"/>
          <a:srcRect/>
          <a:stretch>
            <a:fillRect/>
          </a:stretch>
        </p:blipFill>
        <p:spPr bwMode="auto">
          <a:xfrm>
            <a:off x="7596336" y="4659982"/>
            <a:ext cx="1413635" cy="360000"/>
          </a:xfrm>
          <a:prstGeom prst="rect">
            <a:avLst/>
          </a:prstGeom>
          <a:noFill/>
        </p:spPr>
      </p:pic>
    </p:spTree>
    <p:extLst>
      <p:ext uri="{BB962C8B-B14F-4D97-AF65-F5344CB8AC3E}">
        <p14:creationId xmlns:p14="http://schemas.microsoft.com/office/powerpoint/2010/main" val="100484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4900125-AE74-9B40-B7E8-39AC876F3782}"/>
              </a:ext>
            </a:extLst>
          </p:cNvPr>
          <p:cNvSpPr>
            <a:spLocks noGrp="1"/>
          </p:cNvSpPr>
          <p:nvPr>
            <p:ph type="body" sz="quarter" idx="15"/>
          </p:nvPr>
        </p:nvSpPr>
        <p:spPr>
          <a:xfrm>
            <a:off x="197022" y="67017"/>
            <a:ext cx="8640960" cy="648072"/>
          </a:xfrm>
        </p:spPr>
        <p:txBody>
          <a:bodyPr/>
          <a:lstStyle/>
          <a:p>
            <a:r>
              <a:rPr lang="ru-RU" sz="2400" b="1" dirty="0"/>
              <a:t>Этапы благоустройства государственного мемориального комплекса «Хатынь»:</a:t>
            </a:r>
            <a:endParaRPr lang="ru-RU" sz="2400" dirty="0"/>
          </a:p>
        </p:txBody>
      </p:sp>
      <p:sp>
        <p:nvSpPr>
          <p:cNvPr id="67586" name="Rectangle 2"/>
          <p:cNvSpPr>
            <a:spLocks noChangeArrowheads="1"/>
          </p:cNvSpPr>
          <p:nvPr/>
        </p:nvSpPr>
        <p:spPr bwMode="auto">
          <a:xfrm>
            <a:off x="4243684" y="67017"/>
            <a:ext cx="688009" cy="323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defRPr/>
            </a:pPr>
            <a:r>
              <a:rPr kumimoji="0" lang="ru-RU" sz="15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endParaRPr kumimoji="0" lang="ru-RU"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TextBox 6"/>
          <p:cNvSpPr txBox="1"/>
          <p:nvPr/>
        </p:nvSpPr>
        <p:spPr>
          <a:xfrm>
            <a:off x="197022" y="1131590"/>
            <a:ext cx="8824494" cy="3816429"/>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2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очистка скульптуры «Непокоренный человек», ремонт пьедестала, монумента «Крыша сарая» и мемориала «Венец памяти», благоустройство прилегающей территории;</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2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ремонт мемориалов «Кладбище деревень» и «Деревья жизни», а также бетонных ограждений захоронений и урн с землей;</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2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ремонт подсветки центральной дорожки и звукового оформления мемориала;</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2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новый музей «</a:t>
            </a:r>
            <a:r>
              <a:rPr kumimoji="0" lang="ru-RU" sz="2200" b="0" i="0" u="none" strike="noStrike" kern="1200" cap="none" spc="0" normalizeH="0" baseline="0" noProof="0" dirty="0" err="1">
                <a:ln w="0"/>
                <a:solidFill>
                  <a:srgbClr val="1F497D">
                    <a:lumMod val="75000"/>
                  </a:srgbClr>
                </a:solidFill>
                <a:effectLst/>
                <a:uLnTx/>
                <a:uFillTx/>
                <a:latin typeface="Arial" pitchFamily="34" charset="0"/>
                <a:ea typeface="+mn-ea"/>
                <a:cs typeface="Arial" pitchFamily="34" charset="0"/>
              </a:rPr>
              <a:t>Кожны</a:t>
            </a:r>
            <a:r>
              <a:rPr kumimoji="0" lang="ru-RU" sz="22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 </a:t>
            </a:r>
            <a:r>
              <a:rPr kumimoji="0" lang="ru-RU" sz="2200" b="0" i="0" u="none" strike="noStrike" kern="1200" cap="none" spc="0" normalizeH="0" baseline="0" noProof="0" dirty="0" err="1">
                <a:ln w="0"/>
                <a:solidFill>
                  <a:srgbClr val="1F497D">
                    <a:lumMod val="75000"/>
                  </a:srgbClr>
                </a:solidFill>
                <a:effectLst/>
                <a:uLnTx/>
                <a:uFillTx/>
                <a:latin typeface="Arial" pitchFamily="34" charset="0"/>
                <a:ea typeface="+mn-ea"/>
                <a:cs typeface="Arial" pitchFamily="34" charset="0"/>
              </a:rPr>
              <a:t>трэц</a:t>
            </a:r>
            <a:r>
              <a:rPr kumimoji="0" lang="en-US" sz="2200" b="0" i="0" u="none" strike="noStrike" kern="1200" cap="none" spc="0" normalizeH="0" baseline="0" noProof="0" dirty="0" err="1">
                <a:ln w="0"/>
                <a:solidFill>
                  <a:srgbClr val="1F497D">
                    <a:lumMod val="75000"/>
                  </a:srgbClr>
                </a:solidFill>
                <a:effectLst/>
                <a:uLnTx/>
                <a:uFillTx/>
                <a:latin typeface="Arial" pitchFamily="34" charset="0"/>
                <a:ea typeface="+mn-ea"/>
                <a:cs typeface="Arial" pitchFamily="34" charset="0"/>
              </a:rPr>
              <a:t>i</a:t>
            </a:r>
            <a:r>
              <a:rPr kumimoji="0" lang="en-US" sz="22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a:t>
            </a:r>
            <a:r>
              <a:rPr kumimoji="0" lang="ru-RU" sz="22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 (открытие 22 марта 2023 г.);</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2200" b="0" i="0" u="none" strike="noStrike" kern="1200" cap="none" spc="0" normalizeH="0" baseline="0" noProof="0" dirty="0">
                <a:ln w="0"/>
                <a:solidFill>
                  <a:srgbClr val="1F497D">
                    <a:lumMod val="75000"/>
                  </a:srgbClr>
                </a:solidFill>
                <a:effectLst/>
                <a:uLnTx/>
                <a:uFillTx/>
                <a:latin typeface="Arial" pitchFamily="34" charset="0"/>
                <a:ea typeface="+mn-ea"/>
                <a:cs typeface="Arial" pitchFamily="34" charset="0"/>
              </a:rPr>
              <a:t>восстановлена деревенская церковь в честь Рождества Пресвятой Богородицы.</a:t>
            </a:r>
          </a:p>
        </p:txBody>
      </p:sp>
    </p:spTree>
    <p:extLst>
      <p:ext uri="{BB962C8B-B14F-4D97-AF65-F5344CB8AC3E}">
        <p14:creationId xmlns:p14="http://schemas.microsoft.com/office/powerpoint/2010/main" val="201602199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6150</TotalTime>
  <Words>1446</Words>
  <Application>Microsoft Office PowerPoint</Application>
  <PresentationFormat>Экран (16:9)</PresentationFormat>
  <Paragraphs>113</Paragraphs>
  <Slides>16</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Aharoni</vt:lpstr>
      <vt:lpstr>Arial</vt:lpstr>
      <vt:lpstr>Calibri</vt:lpstr>
      <vt:lpstr>Times New Roman</vt:lpstr>
      <vt:lpstr>Wingdings</vt:lpstr>
      <vt:lpstr>Тема Office</vt:lpstr>
      <vt:lpstr> ЕДИНЫЙ ДЕНЬ ИНФОРМИРОВАНИЯ  «80 ЛЕТ ТРАГЕДИИ В ХАТЫНИ.  РЕЗУЛЬТАТЫ РАССЛЕДОВАНИЯ ГЕНОЦИДА БЕЛОРУССКОГО НАРОДА В ГОДЫ ВЕЛИКОЙ ОТЕЧЕСТВЕННОЙ ВОЙНЫ»   март 2023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uchebn</dc:creator>
  <cp:lastModifiedBy>Александр В. Пугач</cp:lastModifiedBy>
  <cp:revision>398</cp:revision>
  <cp:lastPrinted>2022-11-15T08:11:14Z</cp:lastPrinted>
  <dcterms:created xsi:type="dcterms:W3CDTF">2020-01-16T07:07:12Z</dcterms:created>
  <dcterms:modified xsi:type="dcterms:W3CDTF">2023-03-14T13:14:35Z</dcterms:modified>
</cp:coreProperties>
</file>